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b="def" i="def"/>
      <a:tcStyle>
        <a:tcBdr/>
        <a:fill>
          <a:solidFill>
            <a:srgbClr val="FFFFFF"/>
          </a:solidFill>
        </a:fill>
      </a:tcStyle>
    </a:band2H>
    <a:firstCo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8FB"/>
          </a:solidFill>
        </a:fill>
      </a:tcStyle>
    </a:wholeTbl>
    <a:band2H>
      <a:tcTxStyle b="def" i="def"/>
      <a:tcStyle>
        <a:tcBdr/>
        <a:fill>
          <a:solidFill>
            <a:srgbClr val="E8EDF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b="def" i="def"/>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b="def" i="def"/>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581" name="Shape 581"/>
          <p:cNvSpPr/>
          <p:nvPr>
            <p:ph type="sldImg"/>
          </p:nvPr>
        </p:nvSpPr>
        <p:spPr>
          <a:xfrm>
            <a:off x="1143000" y="685800"/>
            <a:ext cx="4572000" cy="3429000"/>
          </a:xfrm>
          <a:prstGeom prst="rect">
            <a:avLst/>
          </a:prstGeom>
        </p:spPr>
        <p:txBody>
          <a:bodyPr/>
          <a:lstStyle/>
          <a:p>
            <a:pPr/>
          </a:p>
        </p:txBody>
      </p:sp>
      <p:sp>
        <p:nvSpPr>
          <p:cNvPr id="582" name="Shape 58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1" name="Shape 621"/>
          <p:cNvSpPr/>
          <p:nvPr>
            <p:ph type="sldImg"/>
          </p:nvPr>
        </p:nvSpPr>
        <p:spPr>
          <a:prstGeom prst="rect">
            <a:avLst/>
          </a:prstGeom>
        </p:spPr>
        <p:txBody>
          <a:bodyPr/>
          <a:lstStyle/>
          <a:p>
            <a:pPr/>
          </a:p>
        </p:txBody>
      </p:sp>
      <p:sp>
        <p:nvSpPr>
          <p:cNvPr id="622" name="Shape 622"/>
          <p:cNvSpPr/>
          <p:nvPr>
            <p:ph type="body" sz="quarter" idx="1"/>
          </p:nvPr>
        </p:nvSpPr>
        <p:spPr>
          <a:prstGeom prst="rect">
            <a:avLst/>
          </a:prstGeom>
        </p:spPr>
        <p:txBody>
          <a:bodyPr/>
          <a:lstStyle>
            <a:lvl1pPr>
              <a:lnSpc>
                <a:spcPct val="115000"/>
              </a:lnSpc>
              <a:spcBef>
                <a:spcPts val="500"/>
              </a:spcBef>
              <a:defRPr sz="1100"/>
            </a:lvl1pPr>
          </a:lstStyle>
          <a:p>
            <a:pPr/>
            <a:r>
              <a:t>In this section, highlight how the market has changed or any other important developments worth noting since the last board meeting.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2" name="Shape 702"/>
          <p:cNvSpPr/>
          <p:nvPr>
            <p:ph type="sldImg"/>
          </p:nvPr>
        </p:nvSpPr>
        <p:spPr>
          <a:prstGeom prst="rect">
            <a:avLst/>
          </a:prstGeom>
        </p:spPr>
        <p:txBody>
          <a:bodyPr/>
          <a:lstStyle/>
          <a:p>
            <a:pPr/>
          </a:p>
        </p:txBody>
      </p:sp>
      <p:sp>
        <p:nvSpPr>
          <p:cNvPr id="703" name="Shape 703"/>
          <p:cNvSpPr/>
          <p:nvPr>
            <p:ph type="body" sz="quarter" idx="1"/>
          </p:nvPr>
        </p:nvSpPr>
        <p:spPr>
          <a:prstGeom prst="rect">
            <a:avLst/>
          </a:prstGeom>
        </p:spPr>
        <p:txBody>
          <a:bodyPr/>
          <a:lstStyle>
            <a:lvl1pPr>
              <a:lnSpc>
                <a:spcPct val="115000"/>
              </a:lnSpc>
              <a:spcBef>
                <a:spcPts val="1000"/>
              </a:spcBef>
              <a:defRPr sz="1100"/>
            </a:lvl1pPr>
          </a:lstStyle>
          <a:p>
            <a:pPr/>
            <a:r>
              <a:t>KPIs help paint a clear picture of how an organization is performing. By checking the health of a business, leaders within an organization can see where they are succeeding and where they need to improve.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4" name="Shape 714"/>
          <p:cNvSpPr/>
          <p:nvPr>
            <p:ph type="sldImg"/>
          </p:nvPr>
        </p:nvSpPr>
        <p:spPr>
          <a:prstGeom prst="rect">
            <a:avLst/>
          </a:prstGeom>
        </p:spPr>
        <p:txBody>
          <a:bodyPr/>
          <a:lstStyle/>
          <a:p>
            <a:pPr/>
          </a:p>
        </p:txBody>
      </p:sp>
      <p:sp>
        <p:nvSpPr>
          <p:cNvPr id="715" name="Shape 715"/>
          <p:cNvSpPr/>
          <p:nvPr>
            <p:ph type="body" sz="quarter" idx="1"/>
          </p:nvPr>
        </p:nvSpPr>
        <p:spPr>
          <a:prstGeom prst="rect">
            <a:avLst/>
          </a:prstGeom>
        </p:spPr>
        <p:txBody>
          <a:bodyPr/>
          <a:lstStyle>
            <a:lvl1pPr>
              <a:lnSpc>
                <a:spcPct val="115000"/>
              </a:lnSpc>
              <a:spcBef>
                <a:spcPts val="500"/>
              </a:spcBef>
              <a:defRPr sz="1100"/>
            </a:lvl1pPr>
          </a:lstStyle>
          <a:p>
            <a:pPr/>
            <a:r>
              <a:t>Consider using a waterfall chart to track topline forecast over time.This encourages the finance team to reforecast on a regular basis. By taking this approach, all functions are able to stay up-to-date and align on the same goals.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0" name="Shape 720"/>
          <p:cNvSpPr/>
          <p:nvPr>
            <p:ph type="sldImg"/>
          </p:nvPr>
        </p:nvSpPr>
        <p:spPr>
          <a:prstGeom prst="rect">
            <a:avLst/>
          </a:prstGeom>
        </p:spPr>
        <p:txBody>
          <a:bodyPr/>
          <a:lstStyle/>
          <a:p>
            <a:pPr/>
          </a:p>
        </p:txBody>
      </p:sp>
      <p:sp>
        <p:nvSpPr>
          <p:cNvPr id="721" name="Shape 721"/>
          <p:cNvSpPr/>
          <p:nvPr>
            <p:ph type="body" sz="quarter" idx="1"/>
          </p:nvPr>
        </p:nvSpPr>
        <p:spPr>
          <a:prstGeom prst="rect">
            <a:avLst/>
          </a:prstGeom>
        </p:spPr>
        <p:txBody>
          <a:bodyPr/>
          <a:lstStyle>
            <a:lvl1pPr>
              <a:lnSpc>
                <a:spcPct val="115000"/>
              </a:lnSpc>
              <a:spcBef>
                <a:spcPts val="500"/>
              </a:spcBef>
              <a:defRPr sz="1100"/>
            </a:lvl1pPr>
          </a:lstStyle>
          <a:p>
            <a:pPr/>
            <a:r>
              <a:t>When reporting on sales rep performance, consider demonstrating through quota attainment. This slide is also a great opportunity to discuss other needs or roadblocks of the sales team and how these factors may influence performance.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0" name="Shape 760"/>
          <p:cNvSpPr/>
          <p:nvPr>
            <p:ph type="sldImg"/>
          </p:nvPr>
        </p:nvSpPr>
        <p:spPr>
          <a:prstGeom prst="rect">
            <a:avLst/>
          </a:prstGeom>
        </p:spPr>
        <p:txBody>
          <a:bodyPr/>
          <a:lstStyle/>
          <a:p>
            <a:pPr/>
          </a:p>
        </p:txBody>
      </p:sp>
      <p:sp>
        <p:nvSpPr>
          <p:cNvPr id="761" name="Shape 761"/>
          <p:cNvSpPr/>
          <p:nvPr>
            <p:ph type="body" sz="quarter" idx="1"/>
          </p:nvPr>
        </p:nvSpPr>
        <p:spPr>
          <a:prstGeom prst="rect">
            <a:avLst/>
          </a:prstGeom>
        </p:spPr>
        <p:txBody>
          <a:bodyPr/>
          <a:lstStyle>
            <a:lvl1pPr>
              <a:lnSpc>
                <a:spcPct val="115000"/>
              </a:lnSpc>
              <a:spcBef>
                <a:spcPts val="500"/>
              </a:spcBef>
              <a:defRPr sz="1100"/>
            </a:lvl1pPr>
          </a:lstStyle>
          <a:p>
            <a:pPr/>
            <a:r>
              <a:t>If Marketing has just hosted an event, this is a great opportunity to discuss how it went and what the results were. It is also a good idea to briefly discuss new campaigns, promotions, and results over the last quarter.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4" name="Shape 634"/>
          <p:cNvSpPr/>
          <p:nvPr>
            <p:ph type="sldImg"/>
          </p:nvPr>
        </p:nvSpPr>
        <p:spPr>
          <a:prstGeom prst="rect">
            <a:avLst/>
          </a:prstGeom>
        </p:spPr>
        <p:txBody>
          <a:bodyPr/>
          <a:lstStyle/>
          <a:p>
            <a:pPr/>
          </a:p>
        </p:txBody>
      </p:sp>
      <p:sp>
        <p:nvSpPr>
          <p:cNvPr id="635" name="Shape 635"/>
          <p:cNvSpPr/>
          <p:nvPr>
            <p:ph type="body" sz="quarter" idx="1"/>
          </p:nvPr>
        </p:nvSpPr>
        <p:spPr>
          <a:prstGeom prst="rect">
            <a:avLst/>
          </a:prstGeom>
        </p:spPr>
        <p:txBody>
          <a:bodyPr/>
          <a:lstStyle>
            <a:lvl1pPr>
              <a:lnSpc>
                <a:spcPct val="115000"/>
              </a:lnSpc>
              <a:spcBef>
                <a:spcPts val="500"/>
              </a:spcBef>
              <a:defRPr sz="1100"/>
            </a:lvl1pPr>
          </a:lstStyle>
          <a:p>
            <a:pPr/>
            <a:r>
              <a:t>Fort this section, discuss top priorities and initiatives for the coming quarter. Include OKRs that highlight the milestones your team is working to achieve and provide insight on the roadmap ahead.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0" name="Shape 640"/>
          <p:cNvSpPr/>
          <p:nvPr>
            <p:ph type="sldImg"/>
          </p:nvPr>
        </p:nvSpPr>
        <p:spPr>
          <a:prstGeom prst="rect">
            <a:avLst/>
          </a:prstGeom>
        </p:spPr>
        <p:txBody>
          <a:bodyPr/>
          <a:lstStyle/>
          <a:p>
            <a:pPr/>
          </a:p>
        </p:txBody>
      </p:sp>
      <p:sp>
        <p:nvSpPr>
          <p:cNvPr id="641" name="Shape 641"/>
          <p:cNvSpPr/>
          <p:nvPr>
            <p:ph type="body" sz="quarter" idx="1"/>
          </p:nvPr>
        </p:nvSpPr>
        <p:spPr>
          <a:prstGeom prst="rect">
            <a:avLst/>
          </a:prstGeom>
        </p:spPr>
        <p:txBody>
          <a:bodyPr/>
          <a:lstStyle>
            <a:lvl1pPr>
              <a:lnSpc>
                <a:spcPct val="115000"/>
              </a:lnSpc>
              <a:spcBef>
                <a:spcPts val="1000"/>
              </a:spcBef>
              <a:defRPr sz="1100"/>
            </a:lvl1pPr>
          </a:lstStyle>
          <a:p>
            <a:pPr/>
            <a:r>
              <a:t>Knowing how much cash reserves your company has is essential. Be transparent with investors on your current runway standing so that everyone can align together on how to best allocate funds and extend runway.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6" name="Shape 646"/>
          <p:cNvSpPr/>
          <p:nvPr>
            <p:ph type="sldImg"/>
          </p:nvPr>
        </p:nvSpPr>
        <p:spPr>
          <a:prstGeom prst="rect">
            <a:avLst/>
          </a:prstGeom>
        </p:spPr>
        <p:txBody>
          <a:bodyPr/>
          <a:lstStyle/>
          <a:p>
            <a:pPr/>
          </a:p>
        </p:txBody>
      </p:sp>
      <p:sp>
        <p:nvSpPr>
          <p:cNvPr id="647" name="Shape 647"/>
          <p:cNvSpPr/>
          <p:nvPr>
            <p:ph type="body" sz="quarter" idx="1"/>
          </p:nvPr>
        </p:nvSpPr>
        <p:spPr>
          <a:prstGeom prst="rect">
            <a:avLst/>
          </a:prstGeom>
        </p:spPr>
        <p:txBody>
          <a:bodyPr/>
          <a:lstStyle>
            <a:lvl1pPr>
              <a:lnSpc>
                <a:spcPct val="115000"/>
              </a:lnSpc>
              <a:spcBef>
                <a:spcPts val="1000"/>
              </a:spcBef>
              <a:defRPr sz="1100"/>
            </a:lvl1pPr>
          </a:lstStyle>
          <a:p>
            <a:pPr/>
            <a:r>
              <a:t>Growth and runway are two components that can give an organization an inside look at your company’s health. This metric shows how fast revenue is growing month-over-month. If your company sells annual contracts, use ARR for your primary revenue metric. If you sell monthly contracts, use MRR.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0" name="Shape 660"/>
          <p:cNvSpPr/>
          <p:nvPr>
            <p:ph type="sldImg"/>
          </p:nvPr>
        </p:nvSpPr>
        <p:spPr>
          <a:prstGeom prst="rect">
            <a:avLst/>
          </a:prstGeom>
        </p:spPr>
        <p:txBody>
          <a:bodyPr/>
          <a:lstStyle/>
          <a:p>
            <a:pPr/>
          </a:p>
        </p:txBody>
      </p:sp>
      <p:sp>
        <p:nvSpPr>
          <p:cNvPr id="661" name="Shape 661"/>
          <p:cNvSpPr/>
          <p:nvPr>
            <p:ph type="body" sz="quarter" idx="1"/>
          </p:nvPr>
        </p:nvSpPr>
        <p:spPr>
          <a:prstGeom prst="rect">
            <a:avLst/>
          </a:prstGeom>
        </p:spPr>
        <p:txBody>
          <a:bodyPr/>
          <a:lstStyle>
            <a:lvl1pPr>
              <a:lnSpc>
                <a:spcPct val="115000"/>
              </a:lnSpc>
              <a:spcBef>
                <a:spcPts val="1000"/>
              </a:spcBef>
              <a:defRPr sz="1100"/>
            </a:lvl1pPr>
          </a:lstStyle>
          <a:p>
            <a:pPr/>
            <a:r>
              <a:t>DAU/WAU  and DAU/MAU are used to measure engagement. These metrics are helpful to see engagement among your top 10 customers or gain a greater understanding of workday usage.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6" name="Shape 666"/>
          <p:cNvSpPr/>
          <p:nvPr>
            <p:ph type="sldImg"/>
          </p:nvPr>
        </p:nvSpPr>
        <p:spPr>
          <a:prstGeom prst="rect">
            <a:avLst/>
          </a:prstGeom>
        </p:spPr>
        <p:txBody>
          <a:bodyPr/>
          <a:lstStyle/>
          <a:p>
            <a:pPr/>
          </a:p>
        </p:txBody>
      </p:sp>
      <p:sp>
        <p:nvSpPr>
          <p:cNvPr id="667" name="Shape 667"/>
          <p:cNvSpPr/>
          <p:nvPr>
            <p:ph type="body" sz="quarter" idx="1"/>
          </p:nvPr>
        </p:nvSpPr>
        <p:spPr>
          <a:prstGeom prst="rect">
            <a:avLst/>
          </a:prstGeom>
        </p:spPr>
        <p:txBody>
          <a:bodyPr/>
          <a:lstStyle>
            <a:lvl1pPr>
              <a:lnSpc>
                <a:spcPct val="115000"/>
              </a:lnSpc>
              <a:spcBef>
                <a:spcPts val="1000"/>
              </a:spcBef>
              <a:defRPr sz="1100"/>
            </a:lvl1pPr>
          </a:lstStyle>
          <a:p>
            <a:pPr/>
            <a:r>
              <a:t>KPIs help paint a clear picture of how an organization is performing. By checking the health of a business, leaders within an organization can see where they are succeeding and where they need to improve.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7" name="Shape 677"/>
          <p:cNvSpPr/>
          <p:nvPr>
            <p:ph type="sldImg"/>
          </p:nvPr>
        </p:nvSpPr>
        <p:spPr>
          <a:prstGeom prst="rect">
            <a:avLst/>
          </a:prstGeom>
        </p:spPr>
        <p:txBody>
          <a:bodyPr/>
          <a:lstStyle/>
          <a:p>
            <a:pPr/>
          </a:p>
        </p:txBody>
      </p:sp>
      <p:sp>
        <p:nvSpPr>
          <p:cNvPr id="678" name="Shape 678"/>
          <p:cNvSpPr/>
          <p:nvPr>
            <p:ph type="body" sz="quarter" idx="1"/>
          </p:nvPr>
        </p:nvSpPr>
        <p:spPr>
          <a:prstGeom prst="rect">
            <a:avLst/>
          </a:prstGeom>
        </p:spPr>
        <p:txBody>
          <a:bodyPr/>
          <a:lstStyle>
            <a:lvl1pPr>
              <a:defRPr sz="1100"/>
            </a:lvl1pPr>
          </a:lstStyle>
          <a:p>
            <a:pPr/>
            <a:r>
              <a:t>On this slide, talk about what your org chart looks like now and how you envision it in the future. Discuss recent hires and planned hires for the coming quarter.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0" name="Shape 690"/>
          <p:cNvSpPr/>
          <p:nvPr>
            <p:ph type="sldImg"/>
          </p:nvPr>
        </p:nvSpPr>
        <p:spPr>
          <a:prstGeom prst="rect">
            <a:avLst/>
          </a:prstGeom>
        </p:spPr>
        <p:txBody>
          <a:bodyPr/>
          <a:lstStyle/>
          <a:p>
            <a:pPr/>
          </a:p>
        </p:txBody>
      </p:sp>
      <p:sp>
        <p:nvSpPr>
          <p:cNvPr id="691" name="Shape 691"/>
          <p:cNvSpPr/>
          <p:nvPr>
            <p:ph type="body" sz="quarter" idx="1"/>
          </p:nvPr>
        </p:nvSpPr>
        <p:spPr>
          <a:prstGeom prst="rect">
            <a:avLst/>
          </a:prstGeom>
        </p:spPr>
        <p:txBody>
          <a:bodyPr/>
          <a:lstStyle>
            <a:lvl1pPr>
              <a:lnSpc>
                <a:spcPct val="115000"/>
              </a:lnSpc>
              <a:spcBef>
                <a:spcPts val="1000"/>
              </a:spcBef>
              <a:defRPr sz="1100"/>
            </a:lvl1pPr>
          </a:lstStyle>
          <a:p>
            <a:pPr/>
            <a:r>
              <a:t>KPIs help paint a clear picture of how an organization is performing. By checking the health of a business, leaders within an organization can see where they are succeeding and where they need to improve.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6" name="Shape 696"/>
          <p:cNvSpPr/>
          <p:nvPr>
            <p:ph type="sldImg"/>
          </p:nvPr>
        </p:nvSpPr>
        <p:spPr>
          <a:prstGeom prst="rect">
            <a:avLst/>
          </a:prstGeom>
        </p:spPr>
        <p:txBody>
          <a:bodyPr/>
          <a:lstStyle/>
          <a:p>
            <a:pPr/>
          </a:p>
        </p:txBody>
      </p:sp>
      <p:sp>
        <p:nvSpPr>
          <p:cNvPr id="697" name="Shape 697"/>
          <p:cNvSpPr/>
          <p:nvPr>
            <p:ph type="body" sz="quarter" idx="1"/>
          </p:nvPr>
        </p:nvSpPr>
        <p:spPr>
          <a:prstGeom prst="rect">
            <a:avLst/>
          </a:prstGeom>
        </p:spPr>
        <p:txBody>
          <a:bodyPr/>
          <a:lstStyle>
            <a:lvl1pPr>
              <a:lnSpc>
                <a:spcPct val="115000"/>
              </a:lnSpc>
              <a:spcBef>
                <a:spcPts val="1000"/>
              </a:spcBef>
              <a:defRPr sz="1100"/>
            </a:lvl1pPr>
          </a:lstStyle>
          <a:p>
            <a:pPr/>
            <a:r>
              <a:t>KPIs help paint a clear picture of how an organization is performing. By checking the health of a business, leaders within an organization can see where they are succeeding and where they need to improve.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311708" y="744574"/>
            <a:ext cx="8520601" cy="2052601"/>
          </a:xfrm>
          <a:prstGeom prst="rect">
            <a:avLst/>
          </a:prstGeom>
        </p:spPr>
        <p:txBody>
          <a:bodyPr anchor="b"/>
          <a:lstStyle>
            <a:lvl1pPr algn="ctr">
              <a:defRPr sz="5200"/>
            </a:lvl1pPr>
          </a:lstStyle>
          <a:p>
            <a:pPr/>
            <a:r>
              <a:t>Title Text</a:t>
            </a:r>
          </a:p>
        </p:txBody>
      </p:sp>
      <p:sp>
        <p:nvSpPr>
          <p:cNvPr id="12" name="Body Level One…"/>
          <p:cNvSpPr txBox="1"/>
          <p:nvPr>
            <p:ph type="body" sz="quarter" idx="1"/>
          </p:nvPr>
        </p:nvSpPr>
        <p:spPr>
          <a:xfrm>
            <a:off x="311699" y="2834125"/>
            <a:ext cx="8520602" cy="792601"/>
          </a:xfrm>
          <a:prstGeom prst="rect">
            <a:avLst/>
          </a:prstGeom>
        </p:spPr>
        <p:txBody>
          <a:bodyPr/>
          <a:lstStyle>
            <a:lvl1pPr marL="342900" indent="-228600" algn="ctr">
              <a:lnSpc>
                <a:spcPct val="100000"/>
              </a:lnSpc>
              <a:buClrTx/>
              <a:buSzTx/>
              <a:buFontTx/>
              <a:buNone/>
              <a:defRPr sz="2800"/>
            </a:lvl1pPr>
            <a:lvl2pPr marL="342900" indent="254000" algn="ctr">
              <a:lnSpc>
                <a:spcPct val="100000"/>
              </a:lnSpc>
              <a:buClrTx/>
              <a:buSzTx/>
              <a:buFontTx/>
              <a:buNone/>
              <a:defRPr sz="2800"/>
            </a:lvl2pPr>
            <a:lvl3pPr marL="342900" indent="711200" algn="ctr">
              <a:lnSpc>
                <a:spcPct val="100000"/>
              </a:lnSpc>
              <a:buClrTx/>
              <a:buSzTx/>
              <a:buFontTx/>
              <a:buNone/>
              <a:defRPr sz="2800"/>
            </a:lvl3pPr>
            <a:lvl4pPr marL="342900" indent="1168400" algn="ctr">
              <a:lnSpc>
                <a:spcPct val="100000"/>
              </a:lnSpc>
              <a:buClrTx/>
              <a:buSzTx/>
              <a:buFontTx/>
              <a:buNone/>
              <a:defRPr sz="2800"/>
            </a:lvl4pPr>
            <a:lvl5pPr marL="342900" indent="1625600" algn="ctr">
              <a:lnSpc>
                <a:spcPct val="100000"/>
              </a:lnSpc>
              <a:buClrTx/>
              <a:buSzTx/>
              <a:buFont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spTree>
      <p:nvGrpSpPr>
        <p:cNvPr id="1" name=""/>
        <p:cNvGrpSpPr/>
        <p:nvPr/>
      </p:nvGrpSpPr>
      <p:grpSpPr>
        <a:xfrm>
          <a:off x="0" y="0"/>
          <a:ext cx="0" cy="0"/>
          <a:chOff x="0" y="0"/>
          <a:chExt cx="0" cy="0"/>
        </a:xfrm>
      </p:grpSpPr>
      <p:sp>
        <p:nvSpPr>
          <p:cNvPr id="91" name="xx%"/>
          <p:cNvSpPr txBox="1"/>
          <p:nvPr>
            <p:ph type="title" hasCustomPrompt="1"/>
          </p:nvPr>
        </p:nvSpPr>
        <p:spPr>
          <a:xfrm>
            <a:off x="311699" y="1106125"/>
            <a:ext cx="8520602" cy="1963500"/>
          </a:xfrm>
          <a:prstGeom prst="rect">
            <a:avLst/>
          </a:prstGeom>
        </p:spPr>
        <p:txBody>
          <a:bodyPr anchor="b"/>
          <a:lstStyle>
            <a:lvl1pPr algn="ctr">
              <a:defRPr sz="12000"/>
            </a:lvl1pPr>
          </a:lstStyle>
          <a:p>
            <a:pPr/>
            <a:r>
              <a:t>xx%</a:t>
            </a:r>
          </a:p>
        </p:txBody>
      </p:sp>
      <p:sp>
        <p:nvSpPr>
          <p:cNvPr id="92" name="Body Level One…"/>
          <p:cNvSpPr txBox="1"/>
          <p:nvPr>
            <p:ph type="body" sz="half" idx="1"/>
          </p:nvPr>
        </p:nvSpPr>
        <p:spPr>
          <a:xfrm>
            <a:off x="311699" y="3152225"/>
            <a:ext cx="8520602" cy="1300800"/>
          </a:xfrm>
          <a:prstGeom prst="rect">
            <a:avLst/>
          </a:prstGeom>
        </p:spPr>
        <p:txBody>
          <a:bodyPr/>
          <a:lstStyle>
            <a:lvl1pPr algn="ctr"/>
            <a:lvl2pPr algn="ctr"/>
            <a:lvl3pPr algn="ctr"/>
            <a:lvl4pPr algn="ctr"/>
            <a:lvl5pPr algn="ctr"/>
          </a:lstStyle>
          <a:p>
            <a:pPr/>
            <a:r>
              <a:t>Body Level One</a:t>
            </a:r>
          </a:p>
          <a:p>
            <a:pPr lvl="1"/>
            <a:r>
              <a:t>Body Level Two</a:t>
            </a:r>
          </a:p>
          <a:p>
            <a:pPr lvl="2"/>
            <a:r>
              <a:t>Body Level Three</a:t>
            </a:r>
          </a:p>
          <a:p>
            <a:pPr lvl="3"/>
            <a:r>
              <a:t>Body Level Four</a:t>
            </a:r>
          </a:p>
          <a:p>
            <a:pPr lvl="4"/>
            <a:r>
              <a:t>Body Level Five</a:t>
            </a:r>
          </a:p>
        </p:txBody>
      </p:sp>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bg>
      <p:bgPr>
        <a:solidFill>
          <a:srgbClr val="1F1F24"/>
        </a:solidFill>
      </p:bgPr>
    </p:bg>
    <p:spTree>
      <p:nvGrpSpPr>
        <p:cNvPr id="1" name=""/>
        <p:cNvGrpSpPr/>
        <p:nvPr/>
      </p:nvGrpSpPr>
      <p:grpSpPr>
        <a:xfrm>
          <a:off x="0" y="0"/>
          <a:ext cx="0" cy="0"/>
          <a:chOff x="0" y="0"/>
          <a:chExt cx="0" cy="0"/>
        </a:xfrm>
      </p:grpSpPr>
      <p:sp>
        <p:nvSpPr>
          <p:cNvPr id="107" name="Title Text"/>
          <p:cNvSpPr txBox="1"/>
          <p:nvPr>
            <p:ph type="title"/>
          </p:nvPr>
        </p:nvSpPr>
        <p:spPr>
          <a:xfrm>
            <a:off x="457200" y="459400"/>
            <a:ext cx="8229600" cy="4227001"/>
          </a:xfrm>
          <a:prstGeom prst="rect">
            <a:avLst/>
          </a:prstGeom>
        </p:spPr>
        <p:txBody>
          <a:bodyPr anchor="ctr"/>
          <a:lstStyle>
            <a:lvl1pPr algn="ctr">
              <a:defRPr sz="3600">
                <a:solidFill>
                  <a:srgbClr val="FFFFFF"/>
                </a:solidFill>
                <a:latin typeface="Helvetica Neue Light"/>
                <a:ea typeface="Helvetica Neue Light"/>
                <a:cs typeface="Helvetica Neue Light"/>
                <a:sym typeface="Helvetica Neue Light"/>
              </a:defRPr>
            </a:lvl1pPr>
          </a:lstStyle>
          <a:p>
            <a:pPr/>
            <a:r>
              <a:t>Title Text</a:t>
            </a:r>
          </a:p>
        </p:txBody>
      </p:sp>
      <p:pic>
        <p:nvPicPr>
          <p:cNvPr id="108" name="Google Shape;55;p14" descr="Google Shape;55;p14"/>
          <p:cNvPicPr>
            <a:picLocks noChangeAspect="1"/>
          </p:cNvPicPr>
          <p:nvPr/>
        </p:nvPicPr>
        <p:blipFill>
          <a:blip r:embed="rId2">
            <a:extLst/>
          </a:blip>
          <a:stretch>
            <a:fillRect/>
          </a:stretch>
        </p:blipFill>
        <p:spPr>
          <a:xfrm>
            <a:off x="-119475" y="-24576"/>
            <a:ext cx="9263478" cy="5192652"/>
          </a:xfrm>
          <a:prstGeom prst="rect">
            <a:avLst/>
          </a:prstGeom>
          <a:ln w="12700">
            <a:miter lim="400000"/>
          </a:ln>
        </p:spPr>
      </p:pic>
      <p:sp>
        <p:nvSpPr>
          <p:cNvPr id="109"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bg>
      <p:bgPr>
        <a:solidFill>
          <a:srgbClr val="1F3B4D"/>
        </a:solidFill>
      </p:bgPr>
    </p:bg>
    <p:spTree>
      <p:nvGrpSpPr>
        <p:cNvPr id="1" name=""/>
        <p:cNvGrpSpPr/>
        <p:nvPr/>
      </p:nvGrpSpPr>
      <p:grpSpPr>
        <a:xfrm>
          <a:off x="0" y="0"/>
          <a:ext cx="0" cy="0"/>
          <a:chOff x="0" y="0"/>
          <a:chExt cx="0" cy="0"/>
        </a:xfrm>
      </p:grpSpPr>
      <p:pic>
        <p:nvPicPr>
          <p:cNvPr id="116" name="Google Shape;57;p15" descr="Google Shape;57;p15"/>
          <p:cNvPicPr>
            <a:picLocks noChangeAspect="1"/>
          </p:cNvPicPr>
          <p:nvPr/>
        </p:nvPicPr>
        <p:blipFill>
          <a:blip r:embed="rId2">
            <a:extLst/>
          </a:blip>
          <a:stretch>
            <a:fillRect/>
          </a:stretch>
        </p:blipFill>
        <p:spPr>
          <a:xfrm>
            <a:off x="-119475" y="-24576"/>
            <a:ext cx="9263478" cy="5192652"/>
          </a:xfrm>
          <a:prstGeom prst="rect">
            <a:avLst/>
          </a:prstGeom>
          <a:ln w="12700">
            <a:miter lim="400000"/>
          </a:ln>
        </p:spPr>
      </p:pic>
      <p:sp>
        <p:nvSpPr>
          <p:cNvPr id="117" name="Title Text"/>
          <p:cNvSpPr txBox="1"/>
          <p:nvPr>
            <p:ph type="title"/>
          </p:nvPr>
        </p:nvSpPr>
        <p:spPr>
          <a:xfrm>
            <a:off x="466350" y="1514477"/>
            <a:ext cx="6915000" cy="1780801"/>
          </a:xfrm>
          <a:prstGeom prst="rect">
            <a:avLst/>
          </a:prstGeom>
        </p:spPr>
        <p:txBody>
          <a:bodyPr lIns="0" tIns="0" rIns="0" bIns="0"/>
          <a:lstStyle>
            <a:lvl1pPr>
              <a:defRPr sz="4800">
                <a:solidFill>
                  <a:srgbClr val="FFFFFF"/>
                </a:solidFill>
                <a:latin typeface="Inter SemiBold"/>
                <a:ea typeface="Inter SemiBold"/>
                <a:cs typeface="Inter SemiBold"/>
                <a:sym typeface="Inter SemiBold"/>
              </a:defRPr>
            </a:lvl1pPr>
          </a:lstStyle>
          <a:p>
            <a:pPr/>
            <a:r>
              <a:t>Title Text</a:t>
            </a:r>
          </a:p>
        </p:txBody>
      </p:sp>
      <p:sp>
        <p:nvSpPr>
          <p:cNvPr id="118" name="Body Level One…"/>
          <p:cNvSpPr txBox="1"/>
          <p:nvPr>
            <p:ph type="body" sz="quarter" idx="1"/>
          </p:nvPr>
        </p:nvSpPr>
        <p:spPr>
          <a:xfrm>
            <a:off x="466344" y="1267274"/>
            <a:ext cx="4362001" cy="247201"/>
          </a:xfrm>
          <a:prstGeom prst="rect">
            <a:avLst/>
          </a:prstGeom>
        </p:spPr>
        <p:txBody>
          <a:bodyPr lIns="0" tIns="0" rIns="0" bIns="0"/>
          <a:lstStyle>
            <a:lvl1pPr marL="342900" indent="-228600">
              <a:buClrTx/>
              <a:buSzTx/>
              <a:buFontTx/>
              <a:buNone/>
              <a:defRPr b="1" sz="1400">
                <a:solidFill>
                  <a:srgbClr val="FFFFFF"/>
                </a:solidFill>
                <a:latin typeface="Caveat"/>
                <a:ea typeface="Caveat"/>
                <a:cs typeface="Caveat"/>
                <a:sym typeface="Caveat"/>
              </a:defRPr>
            </a:lvl1pPr>
            <a:lvl2pPr marL="342900" indent="254000">
              <a:buClrTx/>
              <a:buSzTx/>
              <a:buFontTx/>
              <a:buNone/>
              <a:defRPr b="1" sz="1400">
                <a:solidFill>
                  <a:srgbClr val="FFFFFF"/>
                </a:solidFill>
                <a:latin typeface="Caveat"/>
                <a:ea typeface="Caveat"/>
                <a:cs typeface="Caveat"/>
                <a:sym typeface="Caveat"/>
              </a:defRPr>
            </a:lvl2pPr>
            <a:lvl3pPr marL="342900" indent="711200">
              <a:buClrTx/>
              <a:buSzTx/>
              <a:buFontTx/>
              <a:buNone/>
              <a:defRPr b="1" sz="1400">
                <a:solidFill>
                  <a:srgbClr val="FFFFFF"/>
                </a:solidFill>
                <a:latin typeface="Caveat"/>
                <a:ea typeface="Caveat"/>
                <a:cs typeface="Caveat"/>
                <a:sym typeface="Caveat"/>
              </a:defRPr>
            </a:lvl3pPr>
            <a:lvl4pPr marL="342900" indent="1168400">
              <a:buClrTx/>
              <a:buSzTx/>
              <a:buFontTx/>
              <a:buNone/>
              <a:defRPr b="1" sz="1400">
                <a:solidFill>
                  <a:srgbClr val="FFFFFF"/>
                </a:solidFill>
                <a:latin typeface="Caveat"/>
                <a:ea typeface="Caveat"/>
                <a:cs typeface="Caveat"/>
                <a:sym typeface="Caveat"/>
              </a:defRPr>
            </a:lvl4pPr>
            <a:lvl5pPr marL="342900" indent="1625600">
              <a:buClrTx/>
              <a:buSzTx/>
              <a:buFontTx/>
              <a:buNone/>
              <a:defRPr b="1" sz="1400">
                <a:solidFill>
                  <a:srgbClr val="FFFFFF"/>
                </a:solidFill>
                <a:latin typeface="Caveat"/>
                <a:ea typeface="Caveat"/>
                <a:cs typeface="Caveat"/>
                <a:sym typeface="Caveat"/>
              </a:defRPr>
            </a:lvl5pPr>
          </a:lstStyle>
          <a:p>
            <a:pPr/>
            <a:r>
              <a:t>Body Level One</a:t>
            </a:r>
          </a:p>
          <a:p>
            <a:pPr lvl="1"/>
            <a:r>
              <a:t>Body Level Two</a:t>
            </a:r>
          </a:p>
          <a:p>
            <a:pPr lvl="2"/>
            <a:r>
              <a:t>Body Level Three</a:t>
            </a:r>
          </a:p>
          <a:p>
            <a:pPr lvl="3"/>
            <a:r>
              <a:t>Body Level Four</a:t>
            </a:r>
          </a:p>
          <a:p>
            <a:pPr lvl="4"/>
            <a:r>
              <a:t>Body Level Five</a:t>
            </a:r>
          </a:p>
        </p:txBody>
      </p:sp>
      <p:sp>
        <p:nvSpPr>
          <p:cNvPr id="119" name="Google Shape;60;p15"/>
          <p:cNvSpPr txBox="1"/>
          <p:nvPr>
            <p:ph type="body" sz="quarter" idx="21"/>
          </p:nvPr>
        </p:nvSpPr>
        <p:spPr>
          <a:xfrm>
            <a:off x="457200" y="3629024"/>
            <a:ext cx="8229600" cy="1057202"/>
          </a:xfrm>
          <a:prstGeom prst="rect">
            <a:avLst/>
          </a:prstGeom>
        </p:spPr>
        <p:txBody>
          <a:bodyPr lIns="0" tIns="0" rIns="0" bIns="0"/>
          <a:lstStyle/>
          <a:p>
            <a:pPr indent="-317500">
              <a:buClr>
                <a:srgbClr val="EDD486"/>
              </a:buClr>
              <a:buSzPts val="1400"/>
              <a:buFont typeface="Helvetica Neue"/>
              <a:defRPr sz="1400">
                <a:solidFill>
                  <a:srgbClr val="FFFFFF"/>
                </a:solidFill>
                <a:latin typeface="Helvetica Neue"/>
                <a:ea typeface="Helvetica Neue"/>
                <a:cs typeface="Helvetica Neue"/>
                <a:sym typeface="Helvetica Neue"/>
              </a:defRPr>
            </a:pPr>
          </a:p>
        </p:txBody>
      </p:sp>
      <p:sp>
        <p:nvSpPr>
          <p:cNvPr id="120"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_1">
    <p:bg>
      <p:bgPr>
        <a:solidFill>
          <a:srgbClr val="0F3E65"/>
        </a:solidFill>
      </p:bgPr>
    </p:bg>
    <p:spTree>
      <p:nvGrpSpPr>
        <p:cNvPr id="1" name=""/>
        <p:cNvGrpSpPr/>
        <p:nvPr/>
      </p:nvGrpSpPr>
      <p:grpSpPr>
        <a:xfrm>
          <a:off x="0" y="0"/>
          <a:ext cx="0" cy="0"/>
          <a:chOff x="0" y="0"/>
          <a:chExt cx="0" cy="0"/>
        </a:xfrm>
      </p:grpSpPr>
      <p:sp>
        <p:nvSpPr>
          <p:cNvPr id="127" name="Title Text"/>
          <p:cNvSpPr txBox="1"/>
          <p:nvPr>
            <p:ph type="title"/>
          </p:nvPr>
        </p:nvSpPr>
        <p:spPr>
          <a:xfrm>
            <a:off x="457200" y="785974"/>
            <a:ext cx="2925000" cy="387301"/>
          </a:xfrm>
          <a:prstGeom prst="rect">
            <a:avLst/>
          </a:prstGeom>
        </p:spPr>
        <p:txBody>
          <a:bodyPr/>
          <a:lstStyle>
            <a:lvl1pPr>
              <a:defRPr b="1" sz="1400">
                <a:solidFill>
                  <a:srgbClr val="FFFFFF"/>
                </a:solidFill>
                <a:latin typeface="Inter"/>
                <a:ea typeface="Inter"/>
                <a:cs typeface="Inter"/>
                <a:sym typeface="Inter"/>
              </a:defRPr>
            </a:lvl1pPr>
          </a:lstStyle>
          <a:p>
            <a:pPr/>
            <a:r>
              <a:t>Title Text</a:t>
            </a:r>
          </a:p>
        </p:txBody>
      </p:sp>
      <p:sp>
        <p:nvSpPr>
          <p:cNvPr id="128" name="Body Level One…"/>
          <p:cNvSpPr txBox="1"/>
          <p:nvPr>
            <p:ph type="body" sz="quarter" idx="1"/>
          </p:nvPr>
        </p:nvSpPr>
        <p:spPr>
          <a:xfrm>
            <a:off x="4511399" y="719979"/>
            <a:ext cx="4175401" cy="519301"/>
          </a:xfrm>
          <a:prstGeom prst="rect">
            <a:avLst/>
          </a:prstGeom>
        </p:spPr>
        <p:txBody>
          <a:bodyPr lIns="0" tIns="0" rIns="0" bIns="0" anchor="b"/>
          <a:lstStyle>
            <a:lvl1pPr marL="342900" indent="-228600">
              <a:buClrTx/>
              <a:buSzTx/>
              <a:buFontTx/>
              <a:buNone/>
              <a:defRPr>
                <a:solidFill>
                  <a:srgbClr val="FFFFFF"/>
                </a:solidFill>
                <a:latin typeface="Inter Light"/>
                <a:ea typeface="Inter Light"/>
                <a:cs typeface="Inter Light"/>
                <a:sym typeface="Inter Light"/>
              </a:defRPr>
            </a:lvl1pPr>
            <a:lvl2pPr marL="342900" indent="254000">
              <a:buClrTx/>
              <a:buSzTx/>
              <a:buFontTx/>
              <a:buNone/>
              <a:defRPr>
                <a:solidFill>
                  <a:srgbClr val="FFFFFF"/>
                </a:solidFill>
                <a:latin typeface="Inter Light"/>
                <a:ea typeface="Inter Light"/>
                <a:cs typeface="Inter Light"/>
                <a:sym typeface="Inter Light"/>
              </a:defRPr>
            </a:lvl2pPr>
            <a:lvl3pPr marL="342900" indent="711200">
              <a:buClrTx/>
              <a:buSzTx/>
              <a:buFontTx/>
              <a:buNone/>
              <a:defRPr>
                <a:solidFill>
                  <a:srgbClr val="FFFFFF"/>
                </a:solidFill>
                <a:latin typeface="Inter Light"/>
                <a:ea typeface="Inter Light"/>
                <a:cs typeface="Inter Light"/>
                <a:sym typeface="Inter Light"/>
              </a:defRPr>
            </a:lvl3pPr>
            <a:lvl4pPr marL="342900" indent="1168400">
              <a:buClrTx/>
              <a:buSzTx/>
              <a:buFontTx/>
              <a:buNone/>
              <a:defRPr>
                <a:solidFill>
                  <a:srgbClr val="FFFFFF"/>
                </a:solidFill>
                <a:latin typeface="Inter Light"/>
                <a:ea typeface="Inter Light"/>
                <a:cs typeface="Inter Light"/>
                <a:sym typeface="Inter Light"/>
              </a:defRPr>
            </a:lvl4pPr>
            <a:lvl5pPr marL="342900" indent="1625600">
              <a:buClrTx/>
              <a:buSzTx/>
              <a:buFontTx/>
              <a:buNone/>
              <a:defRPr>
                <a:solidFill>
                  <a:srgbClr val="FFFFFF"/>
                </a:solidFill>
                <a:latin typeface="Inter Light"/>
                <a:ea typeface="Inter Light"/>
                <a:cs typeface="Inter Light"/>
                <a:sym typeface="Inter Light"/>
              </a:defRPr>
            </a:lvl5pPr>
          </a:lstStyle>
          <a:p>
            <a:pPr/>
            <a:r>
              <a:t>Body Level One</a:t>
            </a:r>
          </a:p>
          <a:p>
            <a:pPr lvl="1"/>
            <a:r>
              <a:t>Body Level Two</a:t>
            </a:r>
          </a:p>
          <a:p>
            <a:pPr lvl="2"/>
            <a:r>
              <a:t>Body Level Three</a:t>
            </a:r>
          </a:p>
          <a:p>
            <a:pPr lvl="3"/>
            <a:r>
              <a:t>Body Level Four</a:t>
            </a:r>
          </a:p>
          <a:p>
            <a:pPr lvl="4"/>
            <a:r>
              <a:t>Body Level Five</a:t>
            </a:r>
          </a:p>
        </p:txBody>
      </p:sp>
      <p:sp>
        <p:nvSpPr>
          <p:cNvPr id="129" name="Google Shape;71;p16"/>
          <p:cNvSpPr/>
          <p:nvPr/>
        </p:nvSpPr>
        <p:spPr>
          <a:xfrm>
            <a:off x="358349" y="383049"/>
            <a:ext cx="8427301" cy="1"/>
          </a:xfrm>
          <a:prstGeom prst="line">
            <a:avLst/>
          </a:prstGeom>
          <a:ln>
            <a:solidFill>
              <a:srgbClr val="D8D8D8"/>
            </a:solidFill>
          </a:ln>
        </p:spPr>
        <p:txBody>
          <a:bodyPr lIns="0" tIns="0" rIns="0" bIns="0"/>
          <a:lstStyle/>
          <a:p>
            <a:pPr/>
          </a:p>
        </p:txBody>
      </p:sp>
      <p:sp>
        <p:nvSpPr>
          <p:cNvPr id="130"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_1_4">
    <p:bg>
      <p:bgPr>
        <a:solidFill>
          <a:srgbClr val="006EA5"/>
        </a:solidFill>
      </p:bgPr>
    </p:bg>
    <p:spTree>
      <p:nvGrpSpPr>
        <p:cNvPr id="1" name=""/>
        <p:cNvGrpSpPr/>
        <p:nvPr/>
      </p:nvGrpSpPr>
      <p:grpSpPr>
        <a:xfrm>
          <a:off x="0" y="0"/>
          <a:ext cx="0" cy="0"/>
          <a:chOff x="0" y="0"/>
          <a:chExt cx="0" cy="0"/>
        </a:xfrm>
      </p:grpSpPr>
      <p:sp>
        <p:nvSpPr>
          <p:cNvPr id="137" name="Google Shape;73;p17"/>
          <p:cNvSpPr/>
          <p:nvPr/>
        </p:nvSpPr>
        <p:spPr>
          <a:xfrm>
            <a:off x="358349" y="383049"/>
            <a:ext cx="8427301" cy="1"/>
          </a:xfrm>
          <a:prstGeom prst="line">
            <a:avLst/>
          </a:prstGeom>
          <a:ln>
            <a:solidFill>
              <a:srgbClr val="D8D8D8"/>
            </a:solidFill>
          </a:ln>
        </p:spPr>
        <p:txBody>
          <a:bodyPr lIns="0" tIns="0" rIns="0" bIns="0"/>
          <a:lstStyle/>
          <a:p>
            <a:pPr/>
          </a:p>
        </p:txBody>
      </p:sp>
      <p:sp>
        <p:nvSpPr>
          <p:cNvPr id="138"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_1_1">
    <p:spTree>
      <p:nvGrpSpPr>
        <p:cNvPr id="1" name=""/>
        <p:cNvGrpSpPr/>
        <p:nvPr/>
      </p:nvGrpSpPr>
      <p:grpSpPr>
        <a:xfrm>
          <a:off x="0" y="0"/>
          <a:ext cx="0" cy="0"/>
          <a:chOff x="0" y="0"/>
          <a:chExt cx="0" cy="0"/>
        </a:xfrm>
      </p:grpSpPr>
      <p:sp>
        <p:nvSpPr>
          <p:cNvPr id="145" name="Title Text"/>
          <p:cNvSpPr txBox="1"/>
          <p:nvPr>
            <p:ph type="title"/>
          </p:nvPr>
        </p:nvSpPr>
        <p:spPr>
          <a:xfrm>
            <a:off x="457200" y="1435524"/>
            <a:ext cx="7740000" cy="550201"/>
          </a:xfrm>
          <a:prstGeom prst="rect">
            <a:avLst/>
          </a:prstGeom>
        </p:spPr>
        <p:txBody>
          <a:bodyPr lIns="0" tIns="0" rIns="0" bIns="0"/>
          <a:lstStyle>
            <a:lvl1pPr>
              <a:defRPr b="1" sz="2100">
                <a:solidFill>
                  <a:srgbClr val="1F1F24"/>
                </a:solidFill>
                <a:latin typeface="Inter"/>
                <a:ea typeface="Inter"/>
                <a:cs typeface="Inter"/>
                <a:sym typeface="Inter"/>
              </a:defRPr>
            </a:lvl1pPr>
          </a:lstStyle>
          <a:p>
            <a:pPr/>
            <a:r>
              <a:t>Title Text</a:t>
            </a:r>
          </a:p>
        </p:txBody>
      </p:sp>
      <p:sp>
        <p:nvSpPr>
          <p:cNvPr id="146" name="Body Level One…"/>
          <p:cNvSpPr txBox="1"/>
          <p:nvPr>
            <p:ph type="body" sz="quarter" idx="1"/>
          </p:nvPr>
        </p:nvSpPr>
        <p:spPr>
          <a:xfrm>
            <a:off x="457200" y="1136824"/>
            <a:ext cx="4114800" cy="247201"/>
          </a:xfrm>
          <a:prstGeom prst="rect">
            <a:avLst/>
          </a:prstGeom>
        </p:spPr>
        <p:txBody>
          <a:bodyPr lIns="0" tIns="0" rIns="0" bIns="0" anchor="ctr"/>
          <a:lstStyle>
            <a:lvl1pPr marL="342900" indent="-228600">
              <a:buClrTx/>
              <a:buSzTx/>
              <a:buFontTx/>
              <a:buNone/>
              <a:defRPr b="1" sz="1400">
                <a:solidFill>
                  <a:srgbClr val="626266"/>
                </a:solidFill>
                <a:latin typeface="Caveat"/>
                <a:ea typeface="Caveat"/>
                <a:cs typeface="Caveat"/>
                <a:sym typeface="Caveat"/>
              </a:defRPr>
            </a:lvl1pPr>
            <a:lvl2pPr marL="342900" indent="254000">
              <a:buClrTx/>
              <a:buSzTx/>
              <a:buFontTx/>
              <a:buNone/>
              <a:defRPr b="1" sz="1400">
                <a:solidFill>
                  <a:srgbClr val="626266"/>
                </a:solidFill>
                <a:latin typeface="Caveat"/>
                <a:ea typeface="Caveat"/>
                <a:cs typeface="Caveat"/>
                <a:sym typeface="Caveat"/>
              </a:defRPr>
            </a:lvl2pPr>
            <a:lvl3pPr marL="342900" indent="711200">
              <a:buClrTx/>
              <a:buSzTx/>
              <a:buFontTx/>
              <a:buNone/>
              <a:defRPr b="1" sz="1400">
                <a:solidFill>
                  <a:srgbClr val="626266"/>
                </a:solidFill>
                <a:latin typeface="Caveat"/>
                <a:ea typeface="Caveat"/>
                <a:cs typeface="Caveat"/>
                <a:sym typeface="Caveat"/>
              </a:defRPr>
            </a:lvl3pPr>
            <a:lvl4pPr marL="342900" indent="1168400">
              <a:buClrTx/>
              <a:buSzTx/>
              <a:buFontTx/>
              <a:buNone/>
              <a:defRPr b="1" sz="1400">
                <a:solidFill>
                  <a:srgbClr val="626266"/>
                </a:solidFill>
                <a:latin typeface="Caveat"/>
                <a:ea typeface="Caveat"/>
                <a:cs typeface="Caveat"/>
                <a:sym typeface="Caveat"/>
              </a:defRPr>
            </a:lvl4pPr>
            <a:lvl5pPr marL="342900" indent="1625600">
              <a:buClrTx/>
              <a:buSzTx/>
              <a:buFontTx/>
              <a:buNone/>
              <a:defRPr b="1" sz="1400">
                <a:solidFill>
                  <a:srgbClr val="626266"/>
                </a:solidFill>
                <a:latin typeface="Caveat"/>
                <a:ea typeface="Caveat"/>
                <a:cs typeface="Caveat"/>
                <a:sym typeface="Caveat"/>
              </a:defRPr>
            </a:lvl5pPr>
          </a:lstStyle>
          <a:p>
            <a:pPr/>
            <a:r>
              <a:t>Body Level One</a:t>
            </a:r>
          </a:p>
          <a:p>
            <a:pPr lvl="1"/>
            <a:r>
              <a:t>Body Level Two</a:t>
            </a:r>
          </a:p>
          <a:p>
            <a:pPr lvl="2"/>
            <a:r>
              <a:t>Body Level Three</a:t>
            </a:r>
          </a:p>
          <a:p>
            <a:pPr lvl="3"/>
            <a:r>
              <a:t>Body Level Four</a:t>
            </a:r>
          </a:p>
          <a:p>
            <a:pPr lvl="4"/>
            <a:r>
              <a:t>Body Level Five</a:t>
            </a:r>
          </a:p>
        </p:txBody>
      </p:sp>
      <p:sp>
        <p:nvSpPr>
          <p:cNvPr id="147" name="Google Shape;77;p18"/>
          <p:cNvSpPr/>
          <p:nvPr/>
        </p:nvSpPr>
        <p:spPr>
          <a:xfrm>
            <a:off x="358349" y="383049"/>
            <a:ext cx="8427301" cy="1"/>
          </a:xfrm>
          <a:prstGeom prst="line">
            <a:avLst/>
          </a:prstGeom>
          <a:ln>
            <a:solidFill>
              <a:srgbClr val="D8D8D8"/>
            </a:solidFill>
          </a:ln>
        </p:spPr>
        <p:txBody>
          <a:bodyPr lIns="0" tIns="0" rIns="0" bIns="0"/>
          <a:lstStyle/>
          <a:p>
            <a:pPr/>
          </a:p>
        </p:txBody>
      </p:sp>
      <p:sp>
        <p:nvSpPr>
          <p:cNvPr id="148"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_ALT">
    <p:bg>
      <p:bgPr>
        <a:solidFill>
          <a:srgbClr val="006EA5"/>
        </a:solidFill>
      </p:bgPr>
    </p:bg>
    <p:spTree>
      <p:nvGrpSpPr>
        <p:cNvPr id="1" name=""/>
        <p:cNvGrpSpPr/>
        <p:nvPr/>
      </p:nvGrpSpPr>
      <p:grpSpPr>
        <a:xfrm>
          <a:off x="0" y="0"/>
          <a:ext cx="0" cy="0"/>
          <a:chOff x="0" y="0"/>
          <a:chExt cx="0" cy="0"/>
        </a:xfrm>
      </p:grpSpPr>
      <p:sp>
        <p:nvSpPr>
          <p:cNvPr id="155" name="Google Shape;80;p19"/>
          <p:cNvSpPr/>
          <p:nvPr/>
        </p:nvSpPr>
        <p:spPr>
          <a:xfrm>
            <a:off x="358349" y="383049"/>
            <a:ext cx="8427301" cy="1"/>
          </a:xfrm>
          <a:prstGeom prst="line">
            <a:avLst/>
          </a:prstGeom>
          <a:ln>
            <a:solidFill>
              <a:srgbClr val="D8D8D8"/>
            </a:solidFill>
          </a:ln>
        </p:spPr>
        <p:txBody>
          <a:bodyPr lIns="0" tIns="0" rIns="0" bIns="0"/>
          <a:lstStyle/>
          <a:p>
            <a:pPr/>
          </a:p>
        </p:txBody>
      </p:sp>
      <p:sp>
        <p:nvSpPr>
          <p:cNvPr id="156" name="Slide Number"/>
          <p:cNvSpPr txBox="1"/>
          <p:nvPr>
            <p:ph type="sldNum" sz="quarter" idx="2"/>
          </p:nvPr>
        </p:nvSpPr>
        <p:spPr>
          <a:xfrm>
            <a:off x="8731024" y="4896678"/>
            <a:ext cx="168090" cy="147830"/>
          </a:xfrm>
          <a:prstGeom prst="rect">
            <a:avLst/>
          </a:prstGeom>
        </p:spPr>
        <p:txBody>
          <a:bodyPr lIns="0" tIns="0" rIns="0" bIns="0" anchor="b">
            <a:spAutoFit/>
          </a:bodyPr>
          <a:lstStyle>
            <a:lvl1pPr>
              <a:defRPr sz="11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_1">
    <p:bg>
      <p:bgPr>
        <a:solidFill>
          <a:srgbClr val="EDD486"/>
        </a:solidFill>
      </p:bgPr>
    </p:bg>
    <p:spTree>
      <p:nvGrpSpPr>
        <p:cNvPr id="1" name=""/>
        <p:cNvGrpSpPr/>
        <p:nvPr/>
      </p:nvGrpSpPr>
      <p:grpSpPr>
        <a:xfrm>
          <a:off x="0" y="0"/>
          <a:ext cx="0" cy="0"/>
          <a:chOff x="0" y="0"/>
          <a:chExt cx="0" cy="0"/>
        </a:xfrm>
      </p:grpSpPr>
      <p:pic>
        <p:nvPicPr>
          <p:cNvPr id="163" name="Google Shape;82;p20" descr="Google Shape;82;p20"/>
          <p:cNvPicPr>
            <a:picLocks noChangeAspect="1"/>
          </p:cNvPicPr>
          <p:nvPr/>
        </p:nvPicPr>
        <p:blipFill>
          <a:blip r:embed="rId2">
            <a:alphaModFix amt="94000"/>
            <a:extLst/>
          </a:blip>
          <a:stretch>
            <a:fillRect/>
          </a:stretch>
        </p:blipFill>
        <p:spPr>
          <a:xfrm>
            <a:off x="-56775" y="47075"/>
            <a:ext cx="9408077" cy="4841850"/>
          </a:xfrm>
          <a:prstGeom prst="rect">
            <a:avLst/>
          </a:prstGeom>
          <a:ln w="12700">
            <a:miter lim="400000"/>
          </a:ln>
        </p:spPr>
      </p:pic>
      <p:sp>
        <p:nvSpPr>
          <p:cNvPr id="164" name="Title Text"/>
          <p:cNvSpPr txBox="1"/>
          <p:nvPr>
            <p:ph type="title"/>
          </p:nvPr>
        </p:nvSpPr>
        <p:spPr>
          <a:xfrm>
            <a:off x="466350" y="1514477"/>
            <a:ext cx="6915000" cy="1780801"/>
          </a:xfrm>
          <a:prstGeom prst="rect">
            <a:avLst/>
          </a:prstGeom>
        </p:spPr>
        <p:txBody>
          <a:bodyPr lIns="0" tIns="0" rIns="0" bIns="0"/>
          <a:lstStyle>
            <a:lvl1pPr>
              <a:defRPr sz="3600">
                <a:solidFill>
                  <a:srgbClr val="1F3B4D"/>
                </a:solidFill>
                <a:latin typeface="Inter SemiBold"/>
                <a:ea typeface="Inter SemiBold"/>
                <a:cs typeface="Inter SemiBold"/>
                <a:sym typeface="Inter SemiBold"/>
              </a:defRPr>
            </a:lvl1pPr>
          </a:lstStyle>
          <a:p>
            <a:pPr/>
            <a:r>
              <a:t>Title Text</a:t>
            </a:r>
          </a:p>
        </p:txBody>
      </p:sp>
      <p:sp>
        <p:nvSpPr>
          <p:cNvPr id="165" name="Body Level One…"/>
          <p:cNvSpPr txBox="1"/>
          <p:nvPr>
            <p:ph type="body" sz="quarter" idx="1"/>
          </p:nvPr>
        </p:nvSpPr>
        <p:spPr>
          <a:xfrm>
            <a:off x="466344" y="1267274"/>
            <a:ext cx="4362001" cy="247201"/>
          </a:xfrm>
          <a:prstGeom prst="rect">
            <a:avLst/>
          </a:prstGeom>
        </p:spPr>
        <p:txBody>
          <a:bodyPr lIns="0" tIns="0" rIns="0" bIns="0"/>
          <a:lstStyle>
            <a:lvl1pPr marL="342900" indent="-228600">
              <a:buClrTx/>
              <a:buSzTx/>
              <a:buFontTx/>
              <a:buNone/>
              <a:defRPr b="1" sz="1400">
                <a:solidFill>
                  <a:srgbClr val="1F3B4D"/>
                </a:solidFill>
                <a:latin typeface="Caveat"/>
                <a:ea typeface="Caveat"/>
                <a:cs typeface="Caveat"/>
                <a:sym typeface="Caveat"/>
              </a:defRPr>
            </a:lvl1pPr>
            <a:lvl2pPr marL="342900" indent="254000">
              <a:buClrTx/>
              <a:buSzTx/>
              <a:buFontTx/>
              <a:buNone/>
              <a:defRPr b="1" sz="1400">
                <a:solidFill>
                  <a:srgbClr val="1F3B4D"/>
                </a:solidFill>
                <a:latin typeface="Caveat"/>
                <a:ea typeface="Caveat"/>
                <a:cs typeface="Caveat"/>
                <a:sym typeface="Caveat"/>
              </a:defRPr>
            </a:lvl2pPr>
            <a:lvl3pPr marL="342900" indent="711200">
              <a:buClrTx/>
              <a:buSzTx/>
              <a:buFontTx/>
              <a:buNone/>
              <a:defRPr b="1" sz="1400">
                <a:solidFill>
                  <a:srgbClr val="1F3B4D"/>
                </a:solidFill>
                <a:latin typeface="Caveat"/>
                <a:ea typeface="Caveat"/>
                <a:cs typeface="Caveat"/>
                <a:sym typeface="Caveat"/>
              </a:defRPr>
            </a:lvl3pPr>
            <a:lvl4pPr marL="342900" indent="1168400">
              <a:buClrTx/>
              <a:buSzTx/>
              <a:buFontTx/>
              <a:buNone/>
              <a:defRPr b="1" sz="1400">
                <a:solidFill>
                  <a:srgbClr val="1F3B4D"/>
                </a:solidFill>
                <a:latin typeface="Caveat"/>
                <a:ea typeface="Caveat"/>
                <a:cs typeface="Caveat"/>
                <a:sym typeface="Caveat"/>
              </a:defRPr>
            </a:lvl4pPr>
            <a:lvl5pPr marL="342900" indent="1625600">
              <a:buClrTx/>
              <a:buSzTx/>
              <a:buFontTx/>
              <a:buNone/>
              <a:defRPr b="1" sz="1400">
                <a:solidFill>
                  <a:srgbClr val="1F3B4D"/>
                </a:solidFill>
                <a:latin typeface="Caveat"/>
                <a:ea typeface="Caveat"/>
                <a:cs typeface="Caveat"/>
                <a:sym typeface="Caveat"/>
              </a:defRPr>
            </a:lvl5pPr>
          </a:lstStyle>
          <a:p>
            <a:pPr/>
            <a:r>
              <a:t>Body Level One</a:t>
            </a:r>
          </a:p>
          <a:p>
            <a:pPr lvl="1"/>
            <a:r>
              <a:t>Body Level Two</a:t>
            </a:r>
          </a:p>
          <a:p>
            <a:pPr lvl="2"/>
            <a:r>
              <a:t>Body Level Three</a:t>
            </a:r>
          </a:p>
          <a:p>
            <a:pPr lvl="3"/>
            <a:r>
              <a:t>Body Level Four</a:t>
            </a:r>
          </a:p>
          <a:p>
            <a:pPr lvl="4"/>
            <a:r>
              <a:t>Body Level Five</a:t>
            </a:r>
          </a:p>
        </p:txBody>
      </p:sp>
      <p:sp>
        <p:nvSpPr>
          <p:cNvPr id="166" name="Google Shape;85;p20"/>
          <p:cNvSpPr txBox="1"/>
          <p:nvPr>
            <p:ph type="body" sz="quarter" idx="21"/>
          </p:nvPr>
        </p:nvSpPr>
        <p:spPr>
          <a:xfrm>
            <a:off x="457200" y="3629024"/>
            <a:ext cx="8229600" cy="1057202"/>
          </a:xfrm>
          <a:prstGeom prst="rect">
            <a:avLst/>
          </a:prstGeom>
        </p:spPr>
        <p:txBody>
          <a:bodyPr lIns="0" tIns="0" rIns="0" bIns="0"/>
          <a:lstStyle/>
          <a:p>
            <a:pPr indent="-317500">
              <a:buClr>
                <a:srgbClr val="1F3B4D"/>
              </a:buClr>
              <a:buSzPts val="1400"/>
              <a:buFont typeface="Helvetica Neue"/>
              <a:defRPr sz="1400">
                <a:solidFill>
                  <a:srgbClr val="1F3B4D"/>
                </a:solidFill>
                <a:latin typeface="Helvetica Neue"/>
                <a:ea typeface="Helvetica Neue"/>
                <a:cs typeface="Helvetica Neue"/>
                <a:sym typeface="Helvetica Neue"/>
              </a:defRPr>
            </a:pPr>
          </a:p>
        </p:txBody>
      </p:sp>
      <p:sp>
        <p:nvSpPr>
          <p:cNvPr id="167" name="Google Shape;86;p20"/>
          <p:cNvSpPr/>
          <p:nvPr/>
        </p:nvSpPr>
        <p:spPr>
          <a:xfrm>
            <a:off x="358349" y="383049"/>
            <a:ext cx="8427301" cy="1"/>
          </a:xfrm>
          <a:prstGeom prst="line">
            <a:avLst/>
          </a:prstGeom>
          <a:ln>
            <a:solidFill>
              <a:srgbClr val="7F7F7F"/>
            </a:solidFill>
          </a:ln>
        </p:spPr>
        <p:txBody>
          <a:bodyPr lIns="0" tIns="0" rIns="0" bIns="0"/>
          <a:lstStyle/>
          <a:p>
            <a:pPr/>
          </a:p>
        </p:txBody>
      </p:sp>
      <p:sp>
        <p:nvSpPr>
          <p:cNvPr id="168"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_1">
    <p:spTree>
      <p:nvGrpSpPr>
        <p:cNvPr id="1" name=""/>
        <p:cNvGrpSpPr/>
        <p:nvPr/>
      </p:nvGrpSpPr>
      <p:grpSpPr>
        <a:xfrm>
          <a:off x="0" y="0"/>
          <a:ext cx="0" cy="0"/>
          <a:chOff x="0" y="0"/>
          <a:chExt cx="0" cy="0"/>
        </a:xfrm>
      </p:grpSpPr>
      <p:sp>
        <p:nvSpPr>
          <p:cNvPr id="175" name="Google Shape;88;p21"/>
          <p:cNvSpPr/>
          <p:nvPr/>
        </p:nvSpPr>
        <p:spPr>
          <a:xfrm>
            <a:off x="358349" y="383049"/>
            <a:ext cx="8427301" cy="1"/>
          </a:xfrm>
          <a:prstGeom prst="line">
            <a:avLst/>
          </a:prstGeom>
          <a:ln>
            <a:solidFill>
              <a:srgbClr val="D8D8D8"/>
            </a:solidFill>
          </a:ln>
        </p:spPr>
        <p:txBody>
          <a:bodyPr lIns="0" tIns="0" rIns="0" bIns="0"/>
          <a:lstStyle/>
          <a:p>
            <a:pPr/>
          </a:p>
        </p:txBody>
      </p:sp>
      <p:sp>
        <p:nvSpPr>
          <p:cNvPr id="176"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0" name="Title Text"/>
          <p:cNvSpPr txBox="1"/>
          <p:nvPr>
            <p:ph type="title"/>
          </p:nvPr>
        </p:nvSpPr>
        <p:spPr>
          <a:xfrm>
            <a:off x="311699" y="2150849"/>
            <a:ext cx="8520602" cy="841801"/>
          </a:xfrm>
          <a:prstGeom prst="rect">
            <a:avLst/>
          </a:prstGeom>
        </p:spPr>
        <p:txBody>
          <a:bodyPr anchor="ctr"/>
          <a:lstStyle>
            <a:lvl1pPr algn="ctr">
              <a:defRPr sz="3600"/>
            </a:lvl1pPr>
          </a:lstStyle>
          <a:p>
            <a:pPr/>
            <a:r>
              <a:t>Title Text</a:t>
            </a:r>
          </a:p>
        </p:txBody>
      </p:sp>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_1_1">
    <p:spTree>
      <p:nvGrpSpPr>
        <p:cNvPr id="1" name=""/>
        <p:cNvGrpSpPr/>
        <p:nvPr/>
      </p:nvGrpSpPr>
      <p:grpSpPr>
        <a:xfrm>
          <a:off x="0" y="0"/>
          <a:ext cx="0" cy="0"/>
          <a:chOff x="0" y="0"/>
          <a:chExt cx="0" cy="0"/>
        </a:xfrm>
      </p:grpSpPr>
      <p:sp>
        <p:nvSpPr>
          <p:cNvPr id="183" name="Google Shape;90;p22"/>
          <p:cNvSpPr/>
          <p:nvPr/>
        </p:nvSpPr>
        <p:spPr>
          <a:xfrm>
            <a:off x="6580375" y="0"/>
            <a:ext cx="2563501" cy="5143500"/>
          </a:xfrm>
          <a:prstGeom prst="rect">
            <a:avLst/>
          </a:prstGeom>
          <a:solidFill>
            <a:srgbClr val="F6F6F6"/>
          </a:solidFill>
          <a:ln w="12700">
            <a:miter lim="400000"/>
          </a:ln>
        </p:spPr>
        <p:txBody>
          <a:bodyPr lIns="0" tIns="0" rIns="0" bIns="0" anchor="ctr"/>
          <a:lstStyle/>
          <a:p>
            <a:pPr/>
          </a:p>
        </p:txBody>
      </p:sp>
      <p:sp>
        <p:nvSpPr>
          <p:cNvPr id="184" name="Title Text"/>
          <p:cNvSpPr txBox="1"/>
          <p:nvPr>
            <p:ph type="title"/>
          </p:nvPr>
        </p:nvSpPr>
        <p:spPr>
          <a:xfrm>
            <a:off x="457200" y="1512625"/>
            <a:ext cx="3548701" cy="949501"/>
          </a:xfrm>
          <a:prstGeom prst="rect">
            <a:avLst/>
          </a:prstGeom>
        </p:spPr>
        <p:txBody>
          <a:bodyPr lIns="0" tIns="0" rIns="0" bIns="0"/>
          <a:lstStyle>
            <a:lvl1pPr>
              <a:defRPr b="1" sz="2600">
                <a:solidFill>
                  <a:srgbClr val="1F1F24"/>
                </a:solidFill>
                <a:latin typeface="Inter"/>
                <a:ea typeface="Inter"/>
                <a:cs typeface="Inter"/>
                <a:sym typeface="Inter"/>
              </a:defRPr>
            </a:lvl1pPr>
          </a:lstStyle>
          <a:p>
            <a:pPr/>
            <a:r>
              <a:t>Title Text</a:t>
            </a:r>
          </a:p>
        </p:txBody>
      </p:sp>
      <p:sp>
        <p:nvSpPr>
          <p:cNvPr id="185" name="Body Level One…"/>
          <p:cNvSpPr txBox="1"/>
          <p:nvPr>
            <p:ph type="body" sz="quarter" idx="1"/>
          </p:nvPr>
        </p:nvSpPr>
        <p:spPr>
          <a:xfrm>
            <a:off x="457200" y="2571750"/>
            <a:ext cx="3429600" cy="2178900"/>
          </a:xfrm>
          <a:prstGeom prst="rect">
            <a:avLst/>
          </a:prstGeom>
        </p:spPr>
        <p:txBody>
          <a:bodyPr lIns="0" tIns="0" rIns="0" bIns="0"/>
          <a:lstStyle>
            <a:lvl1pPr indent="-292100">
              <a:lnSpc>
                <a:spcPct val="150000"/>
              </a:lnSpc>
              <a:buClr>
                <a:srgbClr val="626266"/>
              </a:buClr>
              <a:buSzPts val="1000"/>
              <a:buFont typeface="Helvetica"/>
              <a:defRPr sz="1000">
                <a:solidFill>
                  <a:srgbClr val="626266"/>
                </a:solidFill>
                <a:latin typeface="Inter"/>
                <a:ea typeface="Inter"/>
                <a:cs typeface="Inter"/>
                <a:sym typeface="Inter"/>
              </a:defRPr>
            </a:lvl1pPr>
            <a:lvl2pPr marL="914400" indent="-292100">
              <a:lnSpc>
                <a:spcPct val="150000"/>
              </a:lnSpc>
              <a:buClr>
                <a:srgbClr val="626266"/>
              </a:buClr>
              <a:buSzPts val="1000"/>
              <a:buFont typeface="Helvetica"/>
              <a:defRPr sz="1000">
                <a:solidFill>
                  <a:srgbClr val="626266"/>
                </a:solidFill>
                <a:latin typeface="Inter"/>
                <a:ea typeface="Inter"/>
                <a:cs typeface="Inter"/>
                <a:sym typeface="Inter"/>
              </a:defRPr>
            </a:lvl2pPr>
            <a:lvl3pPr marL="1371600" indent="-292100">
              <a:lnSpc>
                <a:spcPct val="150000"/>
              </a:lnSpc>
              <a:buClr>
                <a:srgbClr val="626266"/>
              </a:buClr>
              <a:buSzPts val="1000"/>
              <a:buFont typeface="Helvetica"/>
              <a:defRPr sz="1000">
                <a:solidFill>
                  <a:srgbClr val="626266"/>
                </a:solidFill>
                <a:latin typeface="Inter"/>
                <a:ea typeface="Inter"/>
                <a:cs typeface="Inter"/>
                <a:sym typeface="Inter"/>
              </a:defRPr>
            </a:lvl3pPr>
            <a:lvl4pPr marL="1828800" indent="-292100">
              <a:lnSpc>
                <a:spcPct val="150000"/>
              </a:lnSpc>
              <a:buClr>
                <a:srgbClr val="626266"/>
              </a:buClr>
              <a:buSzPts val="1000"/>
              <a:buFont typeface="Helvetica"/>
              <a:defRPr sz="1000">
                <a:solidFill>
                  <a:srgbClr val="626266"/>
                </a:solidFill>
                <a:latin typeface="Inter"/>
                <a:ea typeface="Inter"/>
                <a:cs typeface="Inter"/>
                <a:sym typeface="Inter"/>
              </a:defRPr>
            </a:lvl4pPr>
            <a:lvl5pPr marL="2286000" indent="-292100">
              <a:lnSpc>
                <a:spcPct val="150000"/>
              </a:lnSpc>
              <a:buClr>
                <a:srgbClr val="626266"/>
              </a:buClr>
              <a:buSzPts val="1000"/>
              <a:buFont typeface="Helvetica"/>
              <a:defRPr sz="1000">
                <a:solidFill>
                  <a:srgbClr val="626266"/>
                </a:solidFill>
                <a:latin typeface="Inter"/>
                <a:ea typeface="Inter"/>
                <a:cs typeface="Inter"/>
                <a:sym typeface="Inter"/>
              </a:defRPr>
            </a:lvl5pPr>
          </a:lstStyle>
          <a:p>
            <a:pPr/>
            <a:r>
              <a:t>Body Level One</a:t>
            </a:r>
          </a:p>
          <a:p>
            <a:pPr lvl="1"/>
            <a:r>
              <a:t>Body Level Two</a:t>
            </a:r>
          </a:p>
          <a:p>
            <a:pPr lvl="2"/>
            <a:r>
              <a:t>Body Level Three</a:t>
            </a:r>
          </a:p>
          <a:p>
            <a:pPr lvl="3"/>
            <a:r>
              <a:t>Body Level Four</a:t>
            </a:r>
          </a:p>
          <a:p>
            <a:pPr lvl="4"/>
            <a:r>
              <a:t>Body Level Five</a:t>
            </a:r>
          </a:p>
        </p:txBody>
      </p:sp>
      <p:sp>
        <p:nvSpPr>
          <p:cNvPr id="186" name="Google Shape;94;p22"/>
          <p:cNvSpPr/>
          <p:nvPr/>
        </p:nvSpPr>
        <p:spPr>
          <a:xfrm>
            <a:off x="358349" y="383049"/>
            <a:ext cx="8427301" cy="1"/>
          </a:xfrm>
          <a:prstGeom prst="line">
            <a:avLst/>
          </a:prstGeom>
          <a:ln>
            <a:solidFill>
              <a:srgbClr val="D8D8D8"/>
            </a:solidFill>
          </a:ln>
        </p:spPr>
        <p:txBody>
          <a:bodyPr lIns="0" tIns="0" rIns="0" bIns="0"/>
          <a:lstStyle/>
          <a:p>
            <a:pPr/>
          </a:p>
        </p:txBody>
      </p:sp>
      <p:sp>
        <p:nvSpPr>
          <p:cNvPr id="187"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_1_1">
    <p:bg>
      <p:bgPr>
        <a:solidFill>
          <a:srgbClr val="80AFA2"/>
        </a:solidFill>
      </p:bgPr>
    </p:bg>
    <p:spTree>
      <p:nvGrpSpPr>
        <p:cNvPr id="1" name=""/>
        <p:cNvGrpSpPr/>
        <p:nvPr/>
      </p:nvGrpSpPr>
      <p:grpSpPr>
        <a:xfrm>
          <a:off x="0" y="0"/>
          <a:ext cx="0" cy="0"/>
          <a:chOff x="0" y="0"/>
          <a:chExt cx="0" cy="0"/>
        </a:xfrm>
      </p:grpSpPr>
      <p:sp>
        <p:nvSpPr>
          <p:cNvPr id="194" name="Title Text"/>
          <p:cNvSpPr txBox="1"/>
          <p:nvPr>
            <p:ph type="title"/>
          </p:nvPr>
        </p:nvSpPr>
        <p:spPr>
          <a:xfrm>
            <a:off x="466350" y="1514477"/>
            <a:ext cx="6915000" cy="1780801"/>
          </a:xfrm>
          <a:prstGeom prst="rect">
            <a:avLst/>
          </a:prstGeom>
        </p:spPr>
        <p:txBody>
          <a:bodyPr lIns="0" tIns="0" rIns="0" bIns="0"/>
          <a:lstStyle>
            <a:lvl1pPr>
              <a:defRPr sz="3600">
                <a:solidFill>
                  <a:srgbClr val="FFFFFF"/>
                </a:solidFill>
                <a:latin typeface="Inter SemiBold"/>
                <a:ea typeface="Inter SemiBold"/>
                <a:cs typeface="Inter SemiBold"/>
                <a:sym typeface="Inter SemiBold"/>
              </a:defRPr>
            </a:lvl1pPr>
          </a:lstStyle>
          <a:p>
            <a:pPr/>
            <a:r>
              <a:t>Title Text</a:t>
            </a:r>
          </a:p>
        </p:txBody>
      </p:sp>
      <p:sp>
        <p:nvSpPr>
          <p:cNvPr id="195" name="Body Level One…"/>
          <p:cNvSpPr txBox="1"/>
          <p:nvPr>
            <p:ph type="body" sz="quarter" idx="1"/>
          </p:nvPr>
        </p:nvSpPr>
        <p:spPr>
          <a:xfrm>
            <a:off x="466344" y="1267274"/>
            <a:ext cx="4362001" cy="247201"/>
          </a:xfrm>
          <a:prstGeom prst="rect">
            <a:avLst/>
          </a:prstGeom>
        </p:spPr>
        <p:txBody>
          <a:bodyPr lIns="0" tIns="0" rIns="0" bIns="0"/>
          <a:lstStyle>
            <a:lvl1pPr marL="342900" indent="-228600">
              <a:buClrTx/>
              <a:buSzTx/>
              <a:buFontTx/>
              <a:buNone/>
              <a:defRPr b="1" sz="1400">
                <a:solidFill>
                  <a:srgbClr val="FFFFFF"/>
                </a:solidFill>
                <a:latin typeface="Caveat"/>
                <a:ea typeface="Caveat"/>
                <a:cs typeface="Caveat"/>
                <a:sym typeface="Caveat"/>
              </a:defRPr>
            </a:lvl1pPr>
            <a:lvl2pPr marL="342900" indent="254000">
              <a:buClrTx/>
              <a:buSzTx/>
              <a:buFontTx/>
              <a:buNone/>
              <a:defRPr b="1" sz="1400">
                <a:solidFill>
                  <a:srgbClr val="FFFFFF"/>
                </a:solidFill>
                <a:latin typeface="Caveat"/>
                <a:ea typeface="Caveat"/>
                <a:cs typeface="Caveat"/>
                <a:sym typeface="Caveat"/>
              </a:defRPr>
            </a:lvl2pPr>
            <a:lvl3pPr marL="342900" indent="711200">
              <a:buClrTx/>
              <a:buSzTx/>
              <a:buFontTx/>
              <a:buNone/>
              <a:defRPr b="1" sz="1400">
                <a:solidFill>
                  <a:srgbClr val="FFFFFF"/>
                </a:solidFill>
                <a:latin typeface="Caveat"/>
                <a:ea typeface="Caveat"/>
                <a:cs typeface="Caveat"/>
                <a:sym typeface="Caveat"/>
              </a:defRPr>
            </a:lvl3pPr>
            <a:lvl4pPr marL="342900" indent="1168400">
              <a:buClrTx/>
              <a:buSzTx/>
              <a:buFontTx/>
              <a:buNone/>
              <a:defRPr b="1" sz="1400">
                <a:solidFill>
                  <a:srgbClr val="FFFFFF"/>
                </a:solidFill>
                <a:latin typeface="Caveat"/>
                <a:ea typeface="Caveat"/>
                <a:cs typeface="Caveat"/>
                <a:sym typeface="Caveat"/>
              </a:defRPr>
            </a:lvl4pPr>
            <a:lvl5pPr marL="342900" indent="1625600">
              <a:buClrTx/>
              <a:buSzTx/>
              <a:buFontTx/>
              <a:buNone/>
              <a:defRPr b="1" sz="1400">
                <a:solidFill>
                  <a:srgbClr val="FFFFFF"/>
                </a:solidFill>
                <a:latin typeface="Caveat"/>
                <a:ea typeface="Caveat"/>
                <a:cs typeface="Caveat"/>
                <a:sym typeface="Caveat"/>
              </a:defRPr>
            </a:lvl5pPr>
          </a:lstStyle>
          <a:p>
            <a:pPr/>
            <a:r>
              <a:t>Body Level One</a:t>
            </a:r>
          </a:p>
          <a:p>
            <a:pPr lvl="1"/>
            <a:r>
              <a:t>Body Level Two</a:t>
            </a:r>
          </a:p>
          <a:p>
            <a:pPr lvl="2"/>
            <a:r>
              <a:t>Body Level Three</a:t>
            </a:r>
          </a:p>
          <a:p>
            <a:pPr lvl="3"/>
            <a:r>
              <a:t>Body Level Four</a:t>
            </a:r>
          </a:p>
          <a:p>
            <a:pPr lvl="4"/>
            <a:r>
              <a:t>Body Level Five</a:t>
            </a:r>
          </a:p>
        </p:txBody>
      </p:sp>
      <p:sp>
        <p:nvSpPr>
          <p:cNvPr id="196" name="Google Shape;98;p23"/>
          <p:cNvSpPr txBox="1"/>
          <p:nvPr>
            <p:ph type="body" sz="quarter" idx="21"/>
          </p:nvPr>
        </p:nvSpPr>
        <p:spPr>
          <a:xfrm>
            <a:off x="457200" y="3629024"/>
            <a:ext cx="8229600" cy="1057202"/>
          </a:xfrm>
          <a:prstGeom prst="rect">
            <a:avLst/>
          </a:prstGeom>
        </p:spPr>
        <p:txBody>
          <a:bodyPr lIns="0" tIns="0" rIns="0" bIns="0"/>
          <a:lstStyle/>
          <a:p>
            <a:pPr indent="-317500">
              <a:buClr>
                <a:srgbClr val="EDD486"/>
              </a:buClr>
              <a:buSzPts val="1400"/>
              <a:buFont typeface="Helvetica Neue"/>
              <a:defRPr sz="1400">
                <a:solidFill>
                  <a:srgbClr val="FFFFFF"/>
                </a:solidFill>
                <a:latin typeface="Helvetica Neue"/>
                <a:ea typeface="Helvetica Neue"/>
                <a:cs typeface="Helvetica Neue"/>
                <a:sym typeface="Helvetica Neue"/>
              </a:defRPr>
            </a:pPr>
          </a:p>
        </p:txBody>
      </p:sp>
      <p:sp>
        <p:nvSpPr>
          <p:cNvPr id="197"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
    <p:spTree>
      <p:nvGrpSpPr>
        <p:cNvPr id="1" name=""/>
        <p:cNvGrpSpPr/>
        <p:nvPr/>
      </p:nvGrpSpPr>
      <p:grpSpPr>
        <a:xfrm>
          <a:off x="0" y="0"/>
          <a:ext cx="0" cy="0"/>
          <a:chOff x="0" y="0"/>
          <a:chExt cx="0" cy="0"/>
        </a:xfrm>
      </p:grpSpPr>
      <p:sp>
        <p:nvSpPr>
          <p:cNvPr id="204" name="Google Shape;100;p24"/>
          <p:cNvSpPr/>
          <p:nvPr/>
        </p:nvSpPr>
        <p:spPr>
          <a:xfrm>
            <a:off x="358349" y="383049"/>
            <a:ext cx="8427301" cy="1"/>
          </a:xfrm>
          <a:prstGeom prst="line">
            <a:avLst/>
          </a:prstGeom>
          <a:ln>
            <a:solidFill>
              <a:srgbClr val="D8D8D8"/>
            </a:solidFill>
          </a:ln>
        </p:spPr>
        <p:txBody>
          <a:bodyPr lIns="0" tIns="0" rIns="0" bIns="0"/>
          <a:lstStyle/>
          <a:p>
            <a:pPr/>
          </a:p>
        </p:txBody>
      </p:sp>
      <p:sp>
        <p:nvSpPr>
          <p:cNvPr id="205"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_1_1_1_1">
    <p:bg>
      <p:bgPr>
        <a:solidFill>
          <a:srgbClr val="006EA5"/>
        </a:solidFill>
      </p:bgPr>
    </p:bg>
    <p:spTree>
      <p:nvGrpSpPr>
        <p:cNvPr id="1" name=""/>
        <p:cNvGrpSpPr/>
        <p:nvPr/>
      </p:nvGrpSpPr>
      <p:grpSpPr>
        <a:xfrm>
          <a:off x="0" y="0"/>
          <a:ext cx="0" cy="0"/>
          <a:chOff x="0" y="0"/>
          <a:chExt cx="0" cy="0"/>
        </a:xfrm>
      </p:grpSpPr>
      <p:sp>
        <p:nvSpPr>
          <p:cNvPr id="212" name="Title Text"/>
          <p:cNvSpPr txBox="1"/>
          <p:nvPr>
            <p:ph type="title"/>
          </p:nvPr>
        </p:nvSpPr>
        <p:spPr>
          <a:xfrm>
            <a:off x="466350" y="1514477"/>
            <a:ext cx="6915000" cy="1780801"/>
          </a:xfrm>
          <a:prstGeom prst="rect">
            <a:avLst/>
          </a:prstGeom>
        </p:spPr>
        <p:txBody>
          <a:bodyPr lIns="0" tIns="0" rIns="0" bIns="0"/>
          <a:lstStyle>
            <a:lvl1pPr>
              <a:defRPr sz="4800">
                <a:solidFill>
                  <a:srgbClr val="FFFFFF"/>
                </a:solidFill>
                <a:latin typeface="Inter SemiBold"/>
                <a:ea typeface="Inter SemiBold"/>
                <a:cs typeface="Inter SemiBold"/>
                <a:sym typeface="Inter SemiBold"/>
              </a:defRPr>
            </a:lvl1pPr>
          </a:lstStyle>
          <a:p>
            <a:pPr/>
            <a:r>
              <a:t>Title Text</a:t>
            </a:r>
          </a:p>
        </p:txBody>
      </p:sp>
      <p:sp>
        <p:nvSpPr>
          <p:cNvPr id="213" name="Body Level One…"/>
          <p:cNvSpPr txBox="1"/>
          <p:nvPr>
            <p:ph type="body" sz="quarter" idx="1"/>
          </p:nvPr>
        </p:nvSpPr>
        <p:spPr>
          <a:xfrm>
            <a:off x="466344" y="1267274"/>
            <a:ext cx="4362001" cy="247201"/>
          </a:xfrm>
          <a:prstGeom prst="rect">
            <a:avLst/>
          </a:prstGeom>
        </p:spPr>
        <p:txBody>
          <a:bodyPr lIns="0" tIns="0" rIns="0" bIns="0"/>
          <a:lstStyle>
            <a:lvl1pPr marL="342900" indent="-228600">
              <a:buClrTx/>
              <a:buSzTx/>
              <a:buFontTx/>
              <a:buNone/>
              <a:defRPr b="1" sz="1400">
                <a:solidFill>
                  <a:srgbClr val="FFFFFF"/>
                </a:solidFill>
                <a:latin typeface="Caveat"/>
                <a:ea typeface="Caveat"/>
                <a:cs typeface="Caveat"/>
                <a:sym typeface="Caveat"/>
              </a:defRPr>
            </a:lvl1pPr>
            <a:lvl2pPr marL="342900" indent="254000">
              <a:buClrTx/>
              <a:buSzTx/>
              <a:buFontTx/>
              <a:buNone/>
              <a:defRPr b="1" sz="1400">
                <a:solidFill>
                  <a:srgbClr val="FFFFFF"/>
                </a:solidFill>
                <a:latin typeface="Caveat"/>
                <a:ea typeface="Caveat"/>
                <a:cs typeface="Caveat"/>
                <a:sym typeface="Caveat"/>
              </a:defRPr>
            </a:lvl2pPr>
            <a:lvl3pPr marL="342900" indent="711200">
              <a:buClrTx/>
              <a:buSzTx/>
              <a:buFontTx/>
              <a:buNone/>
              <a:defRPr b="1" sz="1400">
                <a:solidFill>
                  <a:srgbClr val="FFFFFF"/>
                </a:solidFill>
                <a:latin typeface="Caveat"/>
                <a:ea typeface="Caveat"/>
                <a:cs typeface="Caveat"/>
                <a:sym typeface="Caveat"/>
              </a:defRPr>
            </a:lvl3pPr>
            <a:lvl4pPr marL="342900" indent="1168400">
              <a:buClrTx/>
              <a:buSzTx/>
              <a:buFontTx/>
              <a:buNone/>
              <a:defRPr b="1" sz="1400">
                <a:solidFill>
                  <a:srgbClr val="FFFFFF"/>
                </a:solidFill>
                <a:latin typeface="Caveat"/>
                <a:ea typeface="Caveat"/>
                <a:cs typeface="Caveat"/>
                <a:sym typeface="Caveat"/>
              </a:defRPr>
            </a:lvl4pPr>
            <a:lvl5pPr marL="342900" indent="1625600">
              <a:buClrTx/>
              <a:buSzTx/>
              <a:buFontTx/>
              <a:buNone/>
              <a:defRPr b="1" sz="1400">
                <a:solidFill>
                  <a:srgbClr val="FFFFFF"/>
                </a:solidFill>
                <a:latin typeface="Caveat"/>
                <a:ea typeface="Caveat"/>
                <a:cs typeface="Caveat"/>
                <a:sym typeface="Caveat"/>
              </a:defRPr>
            </a:lvl5pPr>
          </a:lstStyle>
          <a:p>
            <a:pPr/>
            <a:r>
              <a:t>Body Level One</a:t>
            </a:r>
          </a:p>
          <a:p>
            <a:pPr lvl="1"/>
            <a:r>
              <a:t>Body Level Two</a:t>
            </a:r>
          </a:p>
          <a:p>
            <a:pPr lvl="2"/>
            <a:r>
              <a:t>Body Level Three</a:t>
            </a:r>
          </a:p>
          <a:p>
            <a:pPr lvl="3"/>
            <a:r>
              <a:t>Body Level Four</a:t>
            </a:r>
          </a:p>
          <a:p>
            <a:pPr lvl="4"/>
            <a:r>
              <a:t>Body Level Five</a:t>
            </a:r>
          </a:p>
        </p:txBody>
      </p:sp>
      <p:sp>
        <p:nvSpPr>
          <p:cNvPr id="214" name="Google Shape;104;p25"/>
          <p:cNvSpPr txBox="1"/>
          <p:nvPr>
            <p:ph type="body" sz="quarter" idx="21"/>
          </p:nvPr>
        </p:nvSpPr>
        <p:spPr>
          <a:xfrm>
            <a:off x="457200" y="3629024"/>
            <a:ext cx="8229600" cy="1057202"/>
          </a:xfrm>
          <a:prstGeom prst="rect">
            <a:avLst/>
          </a:prstGeom>
        </p:spPr>
        <p:txBody>
          <a:bodyPr lIns="0" tIns="0" rIns="0" bIns="0"/>
          <a:lstStyle/>
          <a:p>
            <a:pPr indent="-317500">
              <a:buClr>
                <a:srgbClr val="EDD486"/>
              </a:buClr>
              <a:buSzPts val="1400"/>
              <a:buFont typeface="Helvetica Neue"/>
              <a:defRPr sz="1400">
                <a:solidFill>
                  <a:srgbClr val="FFFFFF"/>
                </a:solidFill>
                <a:latin typeface="Helvetica Neue"/>
                <a:ea typeface="Helvetica Neue"/>
                <a:cs typeface="Helvetica Neue"/>
                <a:sym typeface="Helvetica Neue"/>
              </a:defRPr>
            </a:pPr>
          </a:p>
        </p:txBody>
      </p:sp>
      <p:sp>
        <p:nvSpPr>
          <p:cNvPr id="215"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3">
    <p:bg>
      <p:bgPr>
        <a:solidFill>
          <a:srgbClr val="F6F6F6"/>
        </a:solidFill>
      </p:bgPr>
    </p:bg>
    <p:spTree>
      <p:nvGrpSpPr>
        <p:cNvPr id="1" name=""/>
        <p:cNvGrpSpPr/>
        <p:nvPr/>
      </p:nvGrpSpPr>
      <p:grpSpPr>
        <a:xfrm>
          <a:off x="0" y="0"/>
          <a:ext cx="0" cy="0"/>
          <a:chOff x="0" y="0"/>
          <a:chExt cx="0" cy="0"/>
        </a:xfrm>
      </p:grpSpPr>
      <p:sp>
        <p:nvSpPr>
          <p:cNvPr id="222" name="Title Text"/>
          <p:cNvSpPr txBox="1"/>
          <p:nvPr>
            <p:ph type="title"/>
          </p:nvPr>
        </p:nvSpPr>
        <p:spPr>
          <a:xfrm>
            <a:off x="457200" y="1835999"/>
            <a:ext cx="6172200" cy="1718701"/>
          </a:xfrm>
          <a:prstGeom prst="rect">
            <a:avLst/>
          </a:prstGeom>
        </p:spPr>
        <p:txBody>
          <a:bodyPr lIns="0" tIns="0" rIns="0" bIns="0"/>
          <a:lstStyle>
            <a:lvl1pPr>
              <a:defRPr b="1" sz="4800">
                <a:solidFill>
                  <a:srgbClr val="1F3B4D"/>
                </a:solidFill>
                <a:latin typeface="Inter"/>
                <a:ea typeface="Inter"/>
                <a:cs typeface="Inter"/>
                <a:sym typeface="Inter"/>
              </a:defRPr>
            </a:lvl1pPr>
          </a:lstStyle>
          <a:p>
            <a:pPr/>
            <a:r>
              <a:t>Title Text</a:t>
            </a:r>
          </a:p>
        </p:txBody>
      </p:sp>
      <p:sp>
        <p:nvSpPr>
          <p:cNvPr id="223" name="Body Level One…"/>
          <p:cNvSpPr txBox="1"/>
          <p:nvPr>
            <p:ph type="body" sz="quarter" idx="1"/>
          </p:nvPr>
        </p:nvSpPr>
        <p:spPr>
          <a:xfrm>
            <a:off x="457200" y="1588800"/>
            <a:ext cx="4362001" cy="247201"/>
          </a:xfrm>
          <a:prstGeom prst="rect">
            <a:avLst/>
          </a:prstGeom>
        </p:spPr>
        <p:txBody>
          <a:bodyPr lIns="0" tIns="0" rIns="0" bIns="0" anchor="ctr"/>
          <a:lstStyle>
            <a:lvl1pPr marL="342900" indent="-228600">
              <a:buClrTx/>
              <a:buSzTx/>
              <a:buFontTx/>
              <a:buNone/>
              <a:defRPr b="1" sz="1400">
                <a:solidFill>
                  <a:srgbClr val="1F3B4D"/>
                </a:solidFill>
                <a:latin typeface="Caveat"/>
                <a:ea typeface="Caveat"/>
                <a:cs typeface="Caveat"/>
                <a:sym typeface="Caveat"/>
              </a:defRPr>
            </a:lvl1pPr>
            <a:lvl2pPr marL="342900" indent="254000">
              <a:buClrTx/>
              <a:buSzTx/>
              <a:buFontTx/>
              <a:buNone/>
              <a:defRPr b="1" sz="1400">
                <a:solidFill>
                  <a:srgbClr val="1F3B4D"/>
                </a:solidFill>
                <a:latin typeface="Caveat"/>
                <a:ea typeface="Caveat"/>
                <a:cs typeface="Caveat"/>
                <a:sym typeface="Caveat"/>
              </a:defRPr>
            </a:lvl2pPr>
            <a:lvl3pPr marL="342900" indent="711200">
              <a:buClrTx/>
              <a:buSzTx/>
              <a:buFontTx/>
              <a:buNone/>
              <a:defRPr b="1" sz="1400">
                <a:solidFill>
                  <a:srgbClr val="1F3B4D"/>
                </a:solidFill>
                <a:latin typeface="Caveat"/>
                <a:ea typeface="Caveat"/>
                <a:cs typeface="Caveat"/>
                <a:sym typeface="Caveat"/>
              </a:defRPr>
            </a:lvl3pPr>
            <a:lvl4pPr marL="342900" indent="1168400">
              <a:buClrTx/>
              <a:buSzTx/>
              <a:buFontTx/>
              <a:buNone/>
              <a:defRPr b="1" sz="1400">
                <a:solidFill>
                  <a:srgbClr val="1F3B4D"/>
                </a:solidFill>
                <a:latin typeface="Caveat"/>
                <a:ea typeface="Caveat"/>
                <a:cs typeface="Caveat"/>
                <a:sym typeface="Caveat"/>
              </a:defRPr>
            </a:lvl4pPr>
            <a:lvl5pPr marL="342900" indent="1625600">
              <a:buClrTx/>
              <a:buSzTx/>
              <a:buFontTx/>
              <a:buNone/>
              <a:defRPr b="1" sz="1400">
                <a:solidFill>
                  <a:srgbClr val="1F3B4D"/>
                </a:solidFill>
                <a:latin typeface="Caveat"/>
                <a:ea typeface="Caveat"/>
                <a:cs typeface="Caveat"/>
                <a:sym typeface="Caveat"/>
              </a:defRPr>
            </a:lvl5pPr>
          </a:lstStyle>
          <a:p>
            <a:pPr/>
            <a:r>
              <a:t>Body Level One</a:t>
            </a:r>
          </a:p>
          <a:p>
            <a:pPr lvl="1"/>
            <a:r>
              <a:t>Body Level Two</a:t>
            </a:r>
          </a:p>
          <a:p>
            <a:pPr lvl="2"/>
            <a:r>
              <a:t>Body Level Three</a:t>
            </a:r>
          </a:p>
          <a:p>
            <a:pPr lvl="3"/>
            <a:r>
              <a:t>Body Level Four</a:t>
            </a:r>
          </a:p>
          <a:p>
            <a:pPr lvl="4"/>
            <a:r>
              <a:t>Body Level Five</a:t>
            </a:r>
          </a:p>
        </p:txBody>
      </p:sp>
      <p:sp>
        <p:nvSpPr>
          <p:cNvPr id="224"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_1_1_1_3">
    <p:spTree>
      <p:nvGrpSpPr>
        <p:cNvPr id="1" name=""/>
        <p:cNvGrpSpPr/>
        <p:nvPr/>
      </p:nvGrpSpPr>
      <p:grpSpPr>
        <a:xfrm>
          <a:off x="0" y="0"/>
          <a:ext cx="0" cy="0"/>
          <a:chOff x="0" y="0"/>
          <a:chExt cx="0" cy="0"/>
        </a:xfrm>
      </p:grpSpPr>
      <p:sp>
        <p:nvSpPr>
          <p:cNvPr id="231" name="Google Shape;109;p27"/>
          <p:cNvSpPr/>
          <p:nvPr/>
        </p:nvSpPr>
        <p:spPr>
          <a:xfrm>
            <a:off x="0" y="0"/>
            <a:ext cx="9144000" cy="1125900"/>
          </a:xfrm>
          <a:prstGeom prst="rect">
            <a:avLst/>
          </a:prstGeom>
          <a:solidFill>
            <a:srgbClr val="1F3B4D"/>
          </a:solidFill>
          <a:ln w="12700">
            <a:miter lim="400000"/>
          </a:ln>
        </p:spPr>
        <p:txBody>
          <a:bodyPr lIns="0" tIns="0" rIns="0" bIns="0" anchor="ctr"/>
          <a:lstStyle/>
          <a:p>
            <a:pPr/>
          </a:p>
        </p:txBody>
      </p:sp>
      <p:sp>
        <p:nvSpPr>
          <p:cNvPr id="232" name="Body Level One…"/>
          <p:cNvSpPr txBox="1"/>
          <p:nvPr>
            <p:ph type="body" sz="quarter" idx="1"/>
          </p:nvPr>
        </p:nvSpPr>
        <p:spPr>
          <a:xfrm>
            <a:off x="6302750" y="1866200"/>
            <a:ext cx="2384101" cy="2510401"/>
          </a:xfrm>
          <a:prstGeom prst="rect">
            <a:avLst/>
          </a:prstGeom>
        </p:spPr>
        <p:txBody>
          <a:bodyPr lIns="0" tIns="0" rIns="0" bIns="0"/>
          <a:lstStyle>
            <a:lvl1pPr indent="-304800">
              <a:buClr>
                <a:srgbClr val="7856FF"/>
              </a:buClr>
              <a:buSzPts val="1200"/>
              <a:buFontTx/>
              <a:buAutoNum type="arabicPeriod" startAt="1"/>
              <a:defRPr sz="1200">
                <a:solidFill>
                  <a:srgbClr val="1F1F24"/>
                </a:solidFill>
                <a:latin typeface="Helvetica Neue"/>
                <a:ea typeface="Helvetica Neue"/>
                <a:cs typeface="Helvetica Neue"/>
                <a:sym typeface="Helvetica Neue"/>
              </a:defRPr>
            </a:lvl1pPr>
            <a:lvl2pPr marL="914400" indent="-304800">
              <a:buClr>
                <a:srgbClr val="7856FF"/>
              </a:buClr>
              <a:buSzPts val="1200"/>
              <a:buFontTx/>
              <a:buAutoNum type="arabicPeriod" startAt="1"/>
              <a:defRPr sz="1200">
                <a:solidFill>
                  <a:srgbClr val="1F1F24"/>
                </a:solidFill>
                <a:latin typeface="Helvetica Neue"/>
                <a:ea typeface="Helvetica Neue"/>
                <a:cs typeface="Helvetica Neue"/>
                <a:sym typeface="Helvetica Neue"/>
              </a:defRPr>
            </a:lvl2pPr>
            <a:lvl3pPr marL="1371600" indent="-304800">
              <a:buClr>
                <a:srgbClr val="7856FF"/>
              </a:buClr>
              <a:buSzPts val="1200"/>
              <a:buFontTx/>
              <a:buAutoNum type="arabicPeriod" startAt="1"/>
              <a:defRPr sz="1200">
                <a:solidFill>
                  <a:srgbClr val="1F1F24"/>
                </a:solidFill>
                <a:latin typeface="Helvetica Neue"/>
                <a:ea typeface="Helvetica Neue"/>
                <a:cs typeface="Helvetica Neue"/>
                <a:sym typeface="Helvetica Neue"/>
              </a:defRPr>
            </a:lvl3pPr>
            <a:lvl4pPr marL="1828800" indent="-304800">
              <a:buClr>
                <a:srgbClr val="7856FF"/>
              </a:buClr>
              <a:buSzPts val="1200"/>
              <a:buFontTx/>
              <a:buAutoNum type="arabicPeriod" startAt="1"/>
              <a:defRPr sz="1200">
                <a:solidFill>
                  <a:srgbClr val="1F1F24"/>
                </a:solidFill>
                <a:latin typeface="Helvetica Neue"/>
                <a:ea typeface="Helvetica Neue"/>
                <a:cs typeface="Helvetica Neue"/>
                <a:sym typeface="Helvetica Neue"/>
              </a:defRPr>
            </a:lvl4pPr>
            <a:lvl5pPr marL="2286000" indent="-304800">
              <a:buClr>
                <a:srgbClr val="7856FF"/>
              </a:buClr>
              <a:buSzPts val="1200"/>
              <a:buFontTx/>
              <a:buAutoNum type="arabicPeriod" startAt="1"/>
              <a:defRPr sz="1200">
                <a:solidFill>
                  <a:srgbClr val="1F1F24"/>
                </a:solidFill>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233" name="Title Text"/>
          <p:cNvSpPr txBox="1"/>
          <p:nvPr>
            <p:ph type="title"/>
          </p:nvPr>
        </p:nvSpPr>
        <p:spPr>
          <a:xfrm>
            <a:off x="701999" y="552727"/>
            <a:ext cx="7740001" cy="430801"/>
          </a:xfrm>
          <a:prstGeom prst="rect">
            <a:avLst/>
          </a:prstGeom>
        </p:spPr>
        <p:txBody>
          <a:bodyPr lIns="0" tIns="0" rIns="0" bIns="0"/>
          <a:lstStyle>
            <a:lvl1pPr algn="ctr">
              <a:defRPr b="1" sz="1800">
                <a:solidFill>
                  <a:srgbClr val="FFFFFF"/>
                </a:solidFill>
                <a:latin typeface="Inter"/>
                <a:ea typeface="Inter"/>
                <a:cs typeface="Inter"/>
                <a:sym typeface="Inter"/>
              </a:defRPr>
            </a:lvl1pPr>
          </a:lstStyle>
          <a:p>
            <a:pPr/>
            <a:r>
              <a:t>Title Text</a:t>
            </a:r>
          </a:p>
        </p:txBody>
      </p:sp>
      <p:sp>
        <p:nvSpPr>
          <p:cNvPr id="234"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_NUMBER">
    <p:bg>
      <p:bgPr>
        <a:solidFill>
          <a:srgbClr val="1F3B4D"/>
        </a:solidFill>
      </p:bgPr>
    </p:bg>
    <p:spTree>
      <p:nvGrpSpPr>
        <p:cNvPr id="1" name=""/>
        <p:cNvGrpSpPr/>
        <p:nvPr/>
      </p:nvGrpSpPr>
      <p:grpSpPr>
        <a:xfrm>
          <a:off x="0" y="0"/>
          <a:ext cx="0" cy="0"/>
          <a:chOff x="0" y="0"/>
          <a:chExt cx="0" cy="0"/>
        </a:xfrm>
      </p:grpSpPr>
      <p:sp>
        <p:nvSpPr>
          <p:cNvPr id="241" name="xx%"/>
          <p:cNvSpPr txBox="1"/>
          <p:nvPr>
            <p:ph type="title" hasCustomPrompt="1"/>
          </p:nvPr>
        </p:nvSpPr>
        <p:spPr>
          <a:xfrm>
            <a:off x="457200" y="1514475"/>
            <a:ext cx="2057400" cy="1057201"/>
          </a:xfrm>
          <a:prstGeom prst="rect">
            <a:avLst/>
          </a:prstGeom>
        </p:spPr>
        <p:txBody>
          <a:bodyPr lIns="0" tIns="0" rIns="0" bIns="0" anchor="b"/>
          <a:lstStyle>
            <a:lvl1pPr>
              <a:defRPr b="1" sz="6400">
                <a:solidFill>
                  <a:srgbClr val="FFFFFF"/>
                </a:solidFill>
                <a:latin typeface="Caveat"/>
                <a:ea typeface="Caveat"/>
                <a:cs typeface="Caveat"/>
                <a:sym typeface="Caveat"/>
              </a:defRPr>
            </a:lvl1pPr>
          </a:lstStyle>
          <a:p>
            <a:pPr/>
            <a:r>
              <a:t>xx%</a:t>
            </a:r>
          </a:p>
        </p:txBody>
      </p:sp>
      <p:sp>
        <p:nvSpPr>
          <p:cNvPr id="242" name="Body Level One…"/>
          <p:cNvSpPr txBox="1"/>
          <p:nvPr>
            <p:ph type="body" sz="quarter" idx="1"/>
          </p:nvPr>
        </p:nvSpPr>
        <p:spPr>
          <a:xfrm>
            <a:off x="457200" y="2571750"/>
            <a:ext cx="2057400" cy="2114700"/>
          </a:xfrm>
          <a:prstGeom prst="rect">
            <a:avLst/>
          </a:prstGeom>
        </p:spPr>
        <p:txBody>
          <a:bodyPr lIns="0" tIns="0" rIns="0" bIns="0"/>
          <a:lstStyle>
            <a:lvl1pPr indent="-330200">
              <a:buClr>
                <a:srgbClr val="7856FF"/>
              </a:buClr>
              <a:buSzPts val="1600"/>
              <a:buFont typeface="Helvetica Neue"/>
              <a:defRPr sz="1600">
                <a:solidFill>
                  <a:srgbClr val="FFFFFF"/>
                </a:solidFill>
                <a:latin typeface="Helvetica Neue"/>
                <a:ea typeface="Helvetica Neue"/>
                <a:cs typeface="Helvetica Neue"/>
                <a:sym typeface="Helvetica Neue"/>
              </a:defRPr>
            </a:lvl1pPr>
            <a:lvl2pPr marL="914400" indent="-330200">
              <a:buClr>
                <a:srgbClr val="7856FF"/>
              </a:buClr>
              <a:buSzPts val="1600"/>
              <a:buFont typeface="Helvetica Neue"/>
              <a:defRPr sz="1600">
                <a:solidFill>
                  <a:srgbClr val="FFFFFF"/>
                </a:solidFill>
                <a:latin typeface="Helvetica Neue"/>
                <a:ea typeface="Helvetica Neue"/>
                <a:cs typeface="Helvetica Neue"/>
                <a:sym typeface="Helvetica Neue"/>
              </a:defRPr>
            </a:lvl2pPr>
            <a:lvl3pPr marL="1371600" indent="-330200">
              <a:buClr>
                <a:srgbClr val="7856FF"/>
              </a:buClr>
              <a:buSzPts val="1600"/>
              <a:buFont typeface="Helvetica Neue"/>
              <a:defRPr sz="1600">
                <a:solidFill>
                  <a:srgbClr val="FFFFFF"/>
                </a:solidFill>
                <a:latin typeface="Helvetica Neue"/>
                <a:ea typeface="Helvetica Neue"/>
                <a:cs typeface="Helvetica Neue"/>
                <a:sym typeface="Helvetica Neue"/>
              </a:defRPr>
            </a:lvl3pPr>
            <a:lvl4pPr marL="1828800" indent="-330200">
              <a:buClr>
                <a:srgbClr val="7856FF"/>
              </a:buClr>
              <a:buSzPts val="1600"/>
              <a:buFont typeface="Helvetica Neue"/>
              <a:defRPr sz="1600">
                <a:solidFill>
                  <a:srgbClr val="FFFFFF"/>
                </a:solidFill>
                <a:latin typeface="Helvetica Neue"/>
                <a:ea typeface="Helvetica Neue"/>
                <a:cs typeface="Helvetica Neue"/>
                <a:sym typeface="Helvetica Neue"/>
              </a:defRPr>
            </a:lvl4pPr>
            <a:lvl5pPr marL="2286000" indent="-330200">
              <a:buClr>
                <a:srgbClr val="7856FF"/>
              </a:buClr>
              <a:buSzPts val="1600"/>
              <a:buFont typeface="Helvetica Neue"/>
              <a:defRPr sz="1600">
                <a:solidFill>
                  <a:srgbClr val="FFFFFF"/>
                </a:solidFill>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243" name="Google Shape;118;p28"/>
          <p:cNvSpPr txBox="1"/>
          <p:nvPr>
            <p:ph type="body" sz="quarter" idx="21"/>
          </p:nvPr>
        </p:nvSpPr>
        <p:spPr>
          <a:xfrm>
            <a:off x="457200" y="1438274"/>
            <a:ext cx="3248100" cy="488702"/>
          </a:xfrm>
          <a:prstGeom prst="rect">
            <a:avLst/>
          </a:prstGeom>
        </p:spPr>
        <p:txBody>
          <a:bodyPr lIns="0" tIns="0" rIns="0" bIns="0"/>
          <a:lstStyle/>
          <a:p>
            <a:pPr indent="-330200">
              <a:buClr>
                <a:srgbClr val="7856FF"/>
              </a:buClr>
              <a:buSzPts val="1600"/>
              <a:buFont typeface="Helvetica Neue"/>
              <a:defRPr sz="1600">
                <a:solidFill>
                  <a:srgbClr val="FFFFFF"/>
                </a:solidFill>
                <a:latin typeface="Inter Medium"/>
                <a:ea typeface="Inter Medium"/>
                <a:cs typeface="Inter Medium"/>
                <a:sym typeface="Inter Medium"/>
              </a:defRPr>
            </a:pPr>
          </a:p>
        </p:txBody>
      </p:sp>
      <p:sp>
        <p:nvSpPr>
          <p:cNvPr id="244" name="Google Shape;120;p28"/>
          <p:cNvSpPr txBox="1"/>
          <p:nvPr>
            <p:ph type="body" sz="quarter" idx="22"/>
          </p:nvPr>
        </p:nvSpPr>
        <p:spPr>
          <a:xfrm>
            <a:off x="6629400" y="2571750"/>
            <a:ext cx="2057400" cy="2114700"/>
          </a:xfrm>
          <a:prstGeom prst="rect">
            <a:avLst/>
          </a:prstGeom>
        </p:spPr>
        <p:txBody>
          <a:bodyPr lIns="0" tIns="0" rIns="0" bIns="0"/>
          <a:lstStyle/>
          <a:p>
            <a:pPr indent="-330200">
              <a:buClr>
                <a:srgbClr val="7856FF"/>
              </a:buClr>
              <a:buSzPts val="1600"/>
              <a:buFont typeface="Helvetica Neue"/>
              <a:defRPr sz="1600">
                <a:solidFill>
                  <a:srgbClr val="FFFFFF"/>
                </a:solidFill>
                <a:latin typeface="Helvetica Neue"/>
                <a:ea typeface="Helvetica Neue"/>
                <a:cs typeface="Helvetica Neue"/>
                <a:sym typeface="Helvetica Neue"/>
              </a:defRPr>
            </a:pPr>
          </a:p>
        </p:txBody>
      </p:sp>
      <p:sp>
        <p:nvSpPr>
          <p:cNvPr id="245"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_1">
    <p:spTree>
      <p:nvGrpSpPr>
        <p:cNvPr id="1" name=""/>
        <p:cNvGrpSpPr/>
        <p:nvPr/>
      </p:nvGrpSpPr>
      <p:grpSpPr>
        <a:xfrm>
          <a:off x="0" y="0"/>
          <a:ext cx="0" cy="0"/>
          <a:chOff x="0" y="0"/>
          <a:chExt cx="0" cy="0"/>
        </a:xfrm>
      </p:grpSpPr>
      <p:sp>
        <p:nvSpPr>
          <p:cNvPr id="252" name="Title Text"/>
          <p:cNvSpPr txBox="1"/>
          <p:nvPr>
            <p:ph type="title"/>
          </p:nvPr>
        </p:nvSpPr>
        <p:spPr>
          <a:xfrm>
            <a:off x="457200" y="657050"/>
            <a:ext cx="7740000" cy="550201"/>
          </a:xfrm>
          <a:prstGeom prst="rect">
            <a:avLst/>
          </a:prstGeom>
        </p:spPr>
        <p:txBody>
          <a:bodyPr lIns="0" tIns="0" rIns="0" bIns="0"/>
          <a:lstStyle>
            <a:lvl1pPr>
              <a:defRPr b="1" sz="2100">
                <a:solidFill>
                  <a:srgbClr val="1F1F24"/>
                </a:solidFill>
                <a:latin typeface="Helvetica Neue"/>
                <a:ea typeface="Helvetica Neue"/>
                <a:cs typeface="Helvetica Neue"/>
                <a:sym typeface="Helvetica Neue"/>
              </a:defRPr>
            </a:lvl1pPr>
          </a:lstStyle>
          <a:p>
            <a:pPr/>
            <a:r>
              <a:t>Title Text</a:t>
            </a:r>
          </a:p>
        </p:txBody>
      </p:sp>
      <p:sp>
        <p:nvSpPr>
          <p:cNvPr id="253" name="Body Level One…"/>
          <p:cNvSpPr txBox="1"/>
          <p:nvPr>
            <p:ph type="body" sz="quarter" idx="1"/>
          </p:nvPr>
        </p:nvSpPr>
        <p:spPr>
          <a:xfrm>
            <a:off x="457200" y="457200"/>
            <a:ext cx="4114800" cy="247201"/>
          </a:xfrm>
          <a:prstGeom prst="rect">
            <a:avLst/>
          </a:prstGeom>
        </p:spPr>
        <p:txBody>
          <a:bodyPr lIns="0" tIns="0" rIns="0" bIns="0" anchor="ctr"/>
          <a:lstStyle>
            <a:lvl1pPr marL="342900" indent="-228600">
              <a:buClrTx/>
              <a:buSzTx/>
              <a:buFontTx/>
              <a:buNone/>
              <a:defRPr b="1" sz="1400">
                <a:solidFill>
                  <a:srgbClr val="626266"/>
                </a:solidFill>
                <a:latin typeface="Caveat"/>
                <a:ea typeface="Caveat"/>
                <a:cs typeface="Caveat"/>
                <a:sym typeface="Caveat"/>
              </a:defRPr>
            </a:lvl1pPr>
            <a:lvl2pPr marL="342900" indent="254000">
              <a:buClrTx/>
              <a:buSzTx/>
              <a:buFontTx/>
              <a:buNone/>
              <a:defRPr b="1" sz="1400">
                <a:solidFill>
                  <a:srgbClr val="626266"/>
                </a:solidFill>
                <a:latin typeface="Caveat"/>
                <a:ea typeface="Caveat"/>
                <a:cs typeface="Caveat"/>
                <a:sym typeface="Caveat"/>
              </a:defRPr>
            </a:lvl2pPr>
            <a:lvl3pPr marL="342900" indent="711200">
              <a:buClrTx/>
              <a:buSzTx/>
              <a:buFontTx/>
              <a:buNone/>
              <a:defRPr b="1" sz="1400">
                <a:solidFill>
                  <a:srgbClr val="626266"/>
                </a:solidFill>
                <a:latin typeface="Caveat"/>
                <a:ea typeface="Caveat"/>
                <a:cs typeface="Caveat"/>
                <a:sym typeface="Caveat"/>
              </a:defRPr>
            </a:lvl3pPr>
            <a:lvl4pPr marL="342900" indent="1168400">
              <a:buClrTx/>
              <a:buSzTx/>
              <a:buFontTx/>
              <a:buNone/>
              <a:defRPr b="1" sz="1400">
                <a:solidFill>
                  <a:srgbClr val="626266"/>
                </a:solidFill>
                <a:latin typeface="Caveat"/>
                <a:ea typeface="Caveat"/>
                <a:cs typeface="Caveat"/>
                <a:sym typeface="Caveat"/>
              </a:defRPr>
            </a:lvl4pPr>
            <a:lvl5pPr marL="342900" indent="1625600">
              <a:buClrTx/>
              <a:buSzTx/>
              <a:buFontTx/>
              <a:buNone/>
              <a:defRPr b="1" sz="1400">
                <a:solidFill>
                  <a:srgbClr val="626266"/>
                </a:solidFill>
                <a:latin typeface="Caveat"/>
                <a:ea typeface="Caveat"/>
                <a:cs typeface="Caveat"/>
                <a:sym typeface="Caveat"/>
              </a:defRPr>
            </a:lvl5pPr>
          </a:lstStyle>
          <a:p>
            <a:pPr/>
            <a:r>
              <a:t>Body Level One</a:t>
            </a:r>
          </a:p>
          <a:p>
            <a:pPr lvl="1"/>
            <a:r>
              <a:t>Body Level Two</a:t>
            </a:r>
          </a:p>
          <a:p>
            <a:pPr lvl="2"/>
            <a:r>
              <a:t>Body Level Three</a:t>
            </a:r>
          </a:p>
          <a:p>
            <a:pPr lvl="3"/>
            <a:r>
              <a:t>Body Level Four</a:t>
            </a:r>
          </a:p>
          <a:p>
            <a:pPr lvl="4"/>
            <a:r>
              <a:t>Body Level Five</a:t>
            </a:r>
          </a:p>
        </p:txBody>
      </p:sp>
      <p:sp>
        <p:nvSpPr>
          <p:cNvPr id="254" name="Google Shape;124;p29"/>
          <p:cNvSpPr txBox="1"/>
          <p:nvPr>
            <p:ph type="body" idx="21"/>
          </p:nvPr>
        </p:nvSpPr>
        <p:spPr>
          <a:xfrm>
            <a:off x="457200" y="1514475"/>
            <a:ext cx="8229600" cy="3171900"/>
          </a:xfrm>
          <a:prstGeom prst="rect">
            <a:avLst/>
          </a:prstGeom>
        </p:spPr>
        <p:txBody>
          <a:bodyPr lIns="0" tIns="0" rIns="0" bIns="0"/>
          <a:lstStyle/>
          <a:p>
            <a:pPr indent="-304800">
              <a:buClr>
                <a:srgbClr val="7856FF"/>
              </a:buClr>
              <a:buSzPts val="1200"/>
              <a:buFont typeface="Helvetica Neue"/>
              <a:buChar char="➔"/>
              <a:defRPr sz="1200">
                <a:solidFill>
                  <a:srgbClr val="1F1F24"/>
                </a:solidFill>
                <a:latin typeface="Helvetica Neue"/>
                <a:ea typeface="Helvetica Neue"/>
                <a:cs typeface="Helvetica Neue"/>
                <a:sym typeface="Helvetica Neue"/>
              </a:defRPr>
            </a:pPr>
          </a:p>
        </p:txBody>
      </p:sp>
      <p:sp>
        <p:nvSpPr>
          <p:cNvPr id="255"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_1">
    <p:bg>
      <p:bgPr>
        <a:solidFill>
          <a:srgbClr val="1F3B4D"/>
        </a:solidFill>
      </p:bgPr>
    </p:bg>
    <p:spTree>
      <p:nvGrpSpPr>
        <p:cNvPr id="1" name=""/>
        <p:cNvGrpSpPr/>
        <p:nvPr/>
      </p:nvGrpSpPr>
      <p:grpSpPr>
        <a:xfrm>
          <a:off x="0" y="0"/>
          <a:ext cx="0" cy="0"/>
          <a:chOff x="0" y="0"/>
          <a:chExt cx="0" cy="0"/>
        </a:xfrm>
      </p:grpSpPr>
      <p:sp>
        <p:nvSpPr>
          <p:cNvPr id="262" name="Google Shape;126;p30"/>
          <p:cNvSpPr txBox="1"/>
          <p:nvPr/>
        </p:nvSpPr>
        <p:spPr>
          <a:xfrm>
            <a:off x="415365" y="460058"/>
            <a:ext cx="881700" cy="1092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7200">
                <a:solidFill>
                  <a:srgbClr val="EDD486"/>
                </a:solidFill>
                <a:latin typeface="Caveat"/>
                <a:ea typeface="Caveat"/>
                <a:cs typeface="Caveat"/>
                <a:sym typeface="Caveat"/>
              </a:defRPr>
            </a:lvl1pPr>
          </a:lstStyle>
          <a:p>
            <a:pPr/>
            <a:r>
              <a:t>“</a:t>
            </a:r>
          </a:p>
        </p:txBody>
      </p:sp>
      <p:sp>
        <p:nvSpPr>
          <p:cNvPr id="263" name="Title Text"/>
          <p:cNvSpPr txBox="1"/>
          <p:nvPr>
            <p:ph type="title"/>
          </p:nvPr>
        </p:nvSpPr>
        <p:spPr>
          <a:xfrm>
            <a:off x="457200" y="1266999"/>
            <a:ext cx="8229600" cy="2422501"/>
          </a:xfrm>
          <a:prstGeom prst="rect">
            <a:avLst/>
          </a:prstGeom>
        </p:spPr>
        <p:txBody>
          <a:bodyPr lIns="0" tIns="0" rIns="0" bIns="0"/>
          <a:lstStyle>
            <a:lvl1pPr>
              <a:defRPr sz="4800">
                <a:solidFill>
                  <a:srgbClr val="FFFFFF"/>
                </a:solidFill>
                <a:latin typeface="Inter Light"/>
                <a:ea typeface="Inter Light"/>
                <a:cs typeface="Inter Light"/>
                <a:sym typeface="Inter Light"/>
              </a:defRPr>
            </a:lvl1pPr>
          </a:lstStyle>
          <a:p>
            <a:pPr/>
            <a:r>
              <a:t>Title Text</a:t>
            </a:r>
          </a:p>
        </p:txBody>
      </p:sp>
      <p:sp>
        <p:nvSpPr>
          <p:cNvPr id="264" name="Body Level One…"/>
          <p:cNvSpPr txBox="1"/>
          <p:nvPr>
            <p:ph type="body" sz="quarter" idx="1"/>
          </p:nvPr>
        </p:nvSpPr>
        <p:spPr>
          <a:xfrm>
            <a:off x="457200" y="4020599"/>
            <a:ext cx="4114800" cy="247201"/>
          </a:xfrm>
          <a:prstGeom prst="rect">
            <a:avLst/>
          </a:prstGeom>
          <a:effectLst>
            <a:outerShdw sx="100000" sy="100000" kx="0" ky="0" algn="b" rotWithShape="0" blurRad="63500" dist="19050" dir="5400000">
              <a:srgbClr val="000000">
                <a:alpha val="49803"/>
              </a:srgbClr>
            </a:outerShdw>
          </a:effectLst>
        </p:spPr>
        <p:txBody>
          <a:bodyPr lIns="0" tIns="0" rIns="0" bIns="0"/>
          <a:lstStyle>
            <a:lvl1pPr marL="342900" indent="-228600">
              <a:buClrTx/>
              <a:buSzTx/>
              <a:buFontTx/>
              <a:buNone/>
              <a:defRPr sz="1600">
                <a:solidFill>
                  <a:srgbClr val="FFFFFF"/>
                </a:solidFill>
                <a:latin typeface="Caveat"/>
                <a:ea typeface="Caveat"/>
                <a:cs typeface="Caveat"/>
                <a:sym typeface="Caveat"/>
              </a:defRPr>
            </a:lvl1pPr>
            <a:lvl2pPr marL="342900" indent="254000">
              <a:buClrTx/>
              <a:buSzTx/>
              <a:buFontTx/>
              <a:buNone/>
              <a:defRPr sz="1600">
                <a:solidFill>
                  <a:srgbClr val="FFFFFF"/>
                </a:solidFill>
                <a:latin typeface="Caveat"/>
                <a:ea typeface="Caveat"/>
                <a:cs typeface="Caveat"/>
                <a:sym typeface="Caveat"/>
              </a:defRPr>
            </a:lvl2pPr>
            <a:lvl3pPr marL="342900" indent="711200">
              <a:buClrTx/>
              <a:buSzTx/>
              <a:buFontTx/>
              <a:buNone/>
              <a:defRPr sz="1600">
                <a:solidFill>
                  <a:srgbClr val="FFFFFF"/>
                </a:solidFill>
                <a:latin typeface="Caveat"/>
                <a:ea typeface="Caveat"/>
                <a:cs typeface="Caveat"/>
                <a:sym typeface="Caveat"/>
              </a:defRPr>
            </a:lvl3pPr>
            <a:lvl4pPr marL="342900" indent="1168400">
              <a:buClrTx/>
              <a:buSzTx/>
              <a:buFontTx/>
              <a:buNone/>
              <a:defRPr sz="1600">
                <a:solidFill>
                  <a:srgbClr val="FFFFFF"/>
                </a:solidFill>
                <a:latin typeface="Caveat"/>
                <a:ea typeface="Caveat"/>
                <a:cs typeface="Caveat"/>
                <a:sym typeface="Caveat"/>
              </a:defRPr>
            </a:lvl4pPr>
            <a:lvl5pPr marL="342900" indent="1625600">
              <a:buClrTx/>
              <a:buSzTx/>
              <a:buFontTx/>
              <a:buNone/>
              <a:defRPr sz="1600">
                <a:solidFill>
                  <a:srgbClr val="FFFFFF"/>
                </a:solidFill>
                <a:latin typeface="Caveat"/>
                <a:ea typeface="Caveat"/>
                <a:cs typeface="Caveat"/>
                <a:sym typeface="Caveat"/>
              </a:defRPr>
            </a:lvl5pPr>
          </a:lstStyle>
          <a:p>
            <a:pPr/>
            <a:r>
              <a:t>Body Level One</a:t>
            </a:r>
          </a:p>
          <a:p>
            <a:pPr lvl="1"/>
            <a:r>
              <a:t>Body Level Two</a:t>
            </a:r>
          </a:p>
          <a:p>
            <a:pPr lvl="2"/>
            <a:r>
              <a:t>Body Level Three</a:t>
            </a:r>
          </a:p>
          <a:p>
            <a:pPr lvl="3"/>
            <a:r>
              <a:t>Body Level Four</a:t>
            </a:r>
          </a:p>
          <a:p>
            <a:pPr lvl="4"/>
            <a:r>
              <a:t>Body Level Five</a:t>
            </a:r>
          </a:p>
        </p:txBody>
      </p:sp>
      <p:pic>
        <p:nvPicPr>
          <p:cNvPr id="265" name="Google Shape;129;p30" descr="Google Shape;129;p30"/>
          <p:cNvPicPr>
            <a:picLocks noChangeAspect="1"/>
          </p:cNvPicPr>
          <p:nvPr/>
        </p:nvPicPr>
        <p:blipFill>
          <a:blip r:embed="rId2">
            <a:extLst/>
          </a:blip>
          <a:stretch>
            <a:fillRect/>
          </a:stretch>
        </p:blipFill>
        <p:spPr>
          <a:xfrm>
            <a:off x="8335550" y="382000"/>
            <a:ext cx="548701" cy="150405"/>
          </a:xfrm>
          <a:prstGeom prst="rect">
            <a:avLst/>
          </a:prstGeom>
          <a:ln w="12700">
            <a:miter lim="400000"/>
          </a:ln>
        </p:spPr>
      </p:pic>
      <p:sp>
        <p:nvSpPr>
          <p:cNvPr id="266"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bg>
      <p:bgPr>
        <a:solidFill>
          <a:srgbClr val="1F1F24"/>
        </a:solidFill>
      </p:bgPr>
    </p:bg>
    <p:spTree>
      <p:nvGrpSpPr>
        <p:cNvPr id="1" name=""/>
        <p:cNvGrpSpPr/>
        <p:nvPr/>
      </p:nvGrpSpPr>
      <p:grpSpPr>
        <a:xfrm>
          <a:off x="0" y="0"/>
          <a:ext cx="0" cy="0"/>
          <a:chOff x="0" y="0"/>
          <a:chExt cx="0" cy="0"/>
        </a:xfrm>
      </p:grpSpPr>
      <p:sp>
        <p:nvSpPr>
          <p:cNvPr id="273" name="Title Text"/>
          <p:cNvSpPr txBox="1"/>
          <p:nvPr>
            <p:ph type="title"/>
          </p:nvPr>
        </p:nvSpPr>
        <p:spPr>
          <a:xfrm>
            <a:off x="457200" y="445025"/>
            <a:ext cx="8015400" cy="572701"/>
          </a:xfrm>
          <a:prstGeom prst="rect">
            <a:avLst/>
          </a:prstGeom>
        </p:spPr>
        <p:txBody>
          <a:bodyPr anchor="ctr"/>
          <a:lstStyle>
            <a:lvl1pPr>
              <a:defRPr sz="2400">
                <a:solidFill>
                  <a:srgbClr val="FFFFFF"/>
                </a:solidFill>
                <a:latin typeface="Helvetica Neue"/>
                <a:ea typeface="Helvetica Neue"/>
                <a:cs typeface="Helvetica Neue"/>
                <a:sym typeface="Helvetica Neue"/>
              </a:defRPr>
            </a:lvl1pPr>
          </a:lstStyle>
          <a:p>
            <a:pPr/>
            <a:r>
              <a:t>Title Text</a:t>
            </a:r>
          </a:p>
        </p:txBody>
      </p:sp>
      <p:sp>
        <p:nvSpPr>
          <p:cNvPr id="274" name="Body Level One…"/>
          <p:cNvSpPr txBox="1"/>
          <p:nvPr>
            <p:ph type="body" idx="1"/>
          </p:nvPr>
        </p:nvSpPr>
        <p:spPr>
          <a:xfrm>
            <a:off x="457200" y="1243099"/>
            <a:ext cx="8229600" cy="3443401"/>
          </a:xfrm>
          <a:prstGeom prst="rect">
            <a:avLst/>
          </a:prstGeom>
        </p:spPr>
        <p:txBody>
          <a:bodyPr lIns="0" tIns="0" rIns="0" bIns="0"/>
          <a:lstStyle>
            <a:lvl1pPr>
              <a:buClr>
                <a:srgbClr val="7856FF"/>
              </a:buClr>
              <a:buFont typeface="Helvetica Neue"/>
              <a:defRPr>
                <a:solidFill>
                  <a:srgbClr val="FFFFFF"/>
                </a:solidFill>
                <a:latin typeface="Helvetica Neue"/>
                <a:ea typeface="Helvetica Neue"/>
                <a:cs typeface="Helvetica Neue"/>
                <a:sym typeface="Helvetica Neue"/>
              </a:defRPr>
            </a:lvl1pPr>
            <a:lvl2pPr>
              <a:buClr>
                <a:srgbClr val="7856FF"/>
              </a:buClr>
              <a:buFont typeface="Helvetica Neue"/>
              <a:defRPr>
                <a:solidFill>
                  <a:srgbClr val="FFFFFF"/>
                </a:solidFill>
                <a:latin typeface="Helvetica Neue"/>
                <a:ea typeface="Helvetica Neue"/>
                <a:cs typeface="Helvetica Neue"/>
                <a:sym typeface="Helvetica Neue"/>
              </a:defRPr>
            </a:lvl2pPr>
            <a:lvl3pPr>
              <a:buClr>
                <a:srgbClr val="7856FF"/>
              </a:buClr>
              <a:buFont typeface="Helvetica Neue"/>
              <a:defRPr>
                <a:solidFill>
                  <a:srgbClr val="FFFFFF"/>
                </a:solidFill>
                <a:latin typeface="Helvetica Neue"/>
                <a:ea typeface="Helvetica Neue"/>
                <a:cs typeface="Helvetica Neue"/>
                <a:sym typeface="Helvetica Neue"/>
              </a:defRPr>
            </a:lvl3pPr>
            <a:lvl4pPr>
              <a:buClr>
                <a:srgbClr val="7856FF"/>
              </a:buClr>
              <a:buFont typeface="Helvetica Neue"/>
              <a:defRPr>
                <a:solidFill>
                  <a:srgbClr val="FFFFFF"/>
                </a:solidFill>
                <a:latin typeface="Helvetica Neue"/>
                <a:ea typeface="Helvetica Neue"/>
                <a:cs typeface="Helvetica Neue"/>
                <a:sym typeface="Helvetica Neue"/>
              </a:defRPr>
            </a:lvl4pPr>
            <a:lvl5pPr>
              <a:buClr>
                <a:srgbClr val="7856FF"/>
              </a:buClr>
              <a:buFont typeface="Helvetica Neue"/>
              <a:defRPr>
                <a:solidFill>
                  <a:srgbClr val="FFFFFF"/>
                </a:solidFill>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pic>
        <p:nvPicPr>
          <p:cNvPr id="275" name="Google Shape;133;p31" descr="Google Shape;133;p31"/>
          <p:cNvPicPr>
            <a:picLocks noChangeAspect="1"/>
          </p:cNvPicPr>
          <p:nvPr/>
        </p:nvPicPr>
        <p:blipFill>
          <a:blip r:embed="rId2">
            <a:extLst/>
          </a:blip>
          <a:stretch>
            <a:fillRect/>
          </a:stretch>
        </p:blipFill>
        <p:spPr>
          <a:xfrm>
            <a:off x="8335550" y="382000"/>
            <a:ext cx="548701" cy="150405"/>
          </a:xfrm>
          <a:prstGeom prst="rect">
            <a:avLst/>
          </a:prstGeom>
          <a:ln w="12700">
            <a:miter lim="400000"/>
          </a:ln>
        </p:spPr>
      </p:pic>
      <p:sp>
        <p:nvSpPr>
          <p:cNvPr id="276"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BODY">
    <p:spTree>
      <p:nvGrpSpPr>
        <p:cNvPr id="1" name=""/>
        <p:cNvGrpSpPr/>
        <p:nvPr/>
      </p:nvGrpSpPr>
      <p:grpSpPr>
        <a:xfrm>
          <a:off x="0" y="0"/>
          <a:ext cx="0" cy="0"/>
          <a:chOff x="0" y="0"/>
          <a:chExt cx="0" cy="0"/>
        </a:xfrm>
      </p:grpSpPr>
      <p:sp>
        <p:nvSpPr>
          <p:cNvPr id="28" name="Title Text"/>
          <p:cNvSpPr txBox="1"/>
          <p:nvPr>
            <p:ph type="title"/>
          </p:nvPr>
        </p:nvSpPr>
        <p:spPr>
          <a:prstGeom prst="rect">
            <a:avLst/>
          </a:prstGeom>
        </p:spPr>
        <p:txBody>
          <a:bodyPr/>
          <a:lstStyle/>
          <a:p>
            <a:pPr/>
            <a:r>
              <a:t>Title Text</a:t>
            </a:r>
          </a:p>
        </p:txBody>
      </p:sp>
      <p:sp>
        <p:nvSpPr>
          <p:cNvPr id="29"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bg>
      <p:bgPr>
        <a:solidFill>
          <a:srgbClr val="1F1F24"/>
        </a:solidFill>
      </p:bgPr>
    </p:bg>
    <p:spTree>
      <p:nvGrpSpPr>
        <p:cNvPr id="1" name=""/>
        <p:cNvGrpSpPr/>
        <p:nvPr/>
      </p:nvGrpSpPr>
      <p:grpSpPr>
        <a:xfrm>
          <a:off x="0" y="0"/>
          <a:ext cx="0" cy="0"/>
          <a:chOff x="0" y="0"/>
          <a:chExt cx="0" cy="0"/>
        </a:xfrm>
      </p:grpSpPr>
      <p:sp>
        <p:nvSpPr>
          <p:cNvPr id="283" name="Title Text"/>
          <p:cNvSpPr txBox="1"/>
          <p:nvPr>
            <p:ph type="title"/>
          </p:nvPr>
        </p:nvSpPr>
        <p:spPr>
          <a:xfrm>
            <a:off x="457200" y="445025"/>
            <a:ext cx="7760400" cy="572701"/>
          </a:xfrm>
          <a:prstGeom prst="rect">
            <a:avLst/>
          </a:prstGeom>
        </p:spPr>
        <p:txBody>
          <a:bodyPr anchor="ctr"/>
          <a:lstStyle>
            <a:lvl1pPr>
              <a:defRPr sz="2400">
                <a:solidFill>
                  <a:srgbClr val="FFFFFF"/>
                </a:solidFill>
                <a:latin typeface="Helvetica Neue"/>
                <a:ea typeface="Helvetica Neue"/>
                <a:cs typeface="Helvetica Neue"/>
                <a:sym typeface="Helvetica Neue"/>
              </a:defRPr>
            </a:lvl1pPr>
          </a:lstStyle>
          <a:p>
            <a:pPr/>
            <a:r>
              <a:t>Title Text</a:t>
            </a:r>
          </a:p>
        </p:txBody>
      </p:sp>
      <p:sp>
        <p:nvSpPr>
          <p:cNvPr id="284" name="Body Level One…"/>
          <p:cNvSpPr txBox="1"/>
          <p:nvPr>
            <p:ph type="body" sz="half" idx="1"/>
          </p:nvPr>
        </p:nvSpPr>
        <p:spPr>
          <a:xfrm>
            <a:off x="460000" y="1225284"/>
            <a:ext cx="4112101" cy="3461101"/>
          </a:xfrm>
          <a:prstGeom prst="rect">
            <a:avLst/>
          </a:prstGeom>
        </p:spPr>
        <p:txBody>
          <a:bodyPr lIns="0" tIns="0" rIns="0" bIns="0"/>
          <a:lstStyle>
            <a:lvl1pPr indent="-311150">
              <a:buClr>
                <a:srgbClr val="7856FF"/>
              </a:buClr>
              <a:buSzPts val="1300"/>
              <a:buFont typeface="Helvetica Neue"/>
              <a:defRPr sz="1300">
                <a:solidFill>
                  <a:srgbClr val="FFFFFF"/>
                </a:solidFill>
                <a:latin typeface="Helvetica Neue"/>
                <a:ea typeface="Helvetica Neue"/>
                <a:cs typeface="Helvetica Neue"/>
                <a:sym typeface="Helvetica Neue"/>
              </a:defRPr>
            </a:lvl1pPr>
            <a:lvl2pPr marL="914400" indent="-311150">
              <a:buClr>
                <a:srgbClr val="7856FF"/>
              </a:buClr>
              <a:buSzPts val="1300"/>
              <a:buFont typeface="Helvetica Neue"/>
              <a:defRPr sz="1300">
                <a:solidFill>
                  <a:srgbClr val="FFFFFF"/>
                </a:solidFill>
                <a:latin typeface="Helvetica Neue"/>
                <a:ea typeface="Helvetica Neue"/>
                <a:cs typeface="Helvetica Neue"/>
                <a:sym typeface="Helvetica Neue"/>
              </a:defRPr>
            </a:lvl2pPr>
            <a:lvl3pPr marL="1371600" indent="-311150">
              <a:buClr>
                <a:srgbClr val="7856FF"/>
              </a:buClr>
              <a:buSzPts val="1300"/>
              <a:buFont typeface="Helvetica Neue"/>
              <a:defRPr sz="1300">
                <a:solidFill>
                  <a:srgbClr val="FFFFFF"/>
                </a:solidFill>
                <a:latin typeface="Helvetica Neue"/>
                <a:ea typeface="Helvetica Neue"/>
                <a:cs typeface="Helvetica Neue"/>
                <a:sym typeface="Helvetica Neue"/>
              </a:defRPr>
            </a:lvl3pPr>
            <a:lvl4pPr marL="1828800" indent="-311150">
              <a:buClr>
                <a:srgbClr val="7856FF"/>
              </a:buClr>
              <a:buSzPts val="1300"/>
              <a:buFont typeface="Helvetica Neue"/>
              <a:defRPr sz="1300">
                <a:solidFill>
                  <a:srgbClr val="FFFFFF"/>
                </a:solidFill>
                <a:latin typeface="Helvetica Neue"/>
                <a:ea typeface="Helvetica Neue"/>
                <a:cs typeface="Helvetica Neue"/>
                <a:sym typeface="Helvetica Neue"/>
              </a:defRPr>
            </a:lvl4pPr>
            <a:lvl5pPr marL="2286000" indent="-311150">
              <a:buClr>
                <a:srgbClr val="7856FF"/>
              </a:buClr>
              <a:buSzPts val="1300"/>
              <a:buFont typeface="Helvetica Neue"/>
              <a:defRPr sz="1300">
                <a:solidFill>
                  <a:srgbClr val="FFFFFF"/>
                </a:solidFill>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285" name="Google Shape;137;p32"/>
          <p:cNvSpPr txBox="1"/>
          <p:nvPr>
            <p:ph type="body" sz="half" idx="21"/>
          </p:nvPr>
        </p:nvSpPr>
        <p:spPr>
          <a:xfrm>
            <a:off x="4571999" y="1225175"/>
            <a:ext cx="4112102" cy="3461101"/>
          </a:xfrm>
          <a:prstGeom prst="rect">
            <a:avLst/>
          </a:prstGeom>
        </p:spPr>
        <p:txBody>
          <a:bodyPr lIns="0" tIns="0" rIns="0" bIns="0"/>
          <a:lstStyle/>
          <a:p>
            <a:pPr indent="-311150">
              <a:buClr>
                <a:srgbClr val="7856FF"/>
              </a:buClr>
              <a:buSzPts val="1300"/>
              <a:buFont typeface="Helvetica Neue"/>
              <a:defRPr sz="1300">
                <a:solidFill>
                  <a:srgbClr val="FFFFFF"/>
                </a:solidFill>
                <a:latin typeface="Helvetica Neue"/>
                <a:ea typeface="Helvetica Neue"/>
                <a:cs typeface="Helvetica Neue"/>
                <a:sym typeface="Helvetica Neue"/>
              </a:defRPr>
            </a:pPr>
          </a:p>
        </p:txBody>
      </p:sp>
      <p:pic>
        <p:nvPicPr>
          <p:cNvPr id="286" name="Google Shape;138;p32" descr="Google Shape;138;p32"/>
          <p:cNvPicPr>
            <a:picLocks noChangeAspect="1"/>
          </p:cNvPicPr>
          <p:nvPr/>
        </p:nvPicPr>
        <p:blipFill>
          <a:blip r:embed="rId2">
            <a:extLst/>
          </a:blip>
          <a:stretch>
            <a:fillRect/>
          </a:stretch>
        </p:blipFill>
        <p:spPr>
          <a:xfrm>
            <a:off x="8335550" y="382000"/>
            <a:ext cx="548701" cy="150405"/>
          </a:xfrm>
          <a:prstGeom prst="rect">
            <a:avLst/>
          </a:prstGeom>
          <a:ln w="12700">
            <a:miter lim="400000"/>
          </a:ln>
        </p:spPr>
      </p:pic>
      <p:sp>
        <p:nvSpPr>
          <p:cNvPr id="287"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bg>
      <p:bgPr>
        <a:solidFill>
          <a:srgbClr val="1F1F24"/>
        </a:solidFill>
      </p:bgPr>
    </p:bg>
    <p:spTree>
      <p:nvGrpSpPr>
        <p:cNvPr id="1" name=""/>
        <p:cNvGrpSpPr/>
        <p:nvPr/>
      </p:nvGrpSpPr>
      <p:grpSpPr>
        <a:xfrm>
          <a:off x="0" y="0"/>
          <a:ext cx="0" cy="0"/>
          <a:chOff x="0" y="0"/>
          <a:chExt cx="0" cy="0"/>
        </a:xfrm>
      </p:grpSpPr>
      <p:sp>
        <p:nvSpPr>
          <p:cNvPr id="294" name="Title Text"/>
          <p:cNvSpPr txBox="1"/>
          <p:nvPr>
            <p:ph type="title"/>
          </p:nvPr>
        </p:nvSpPr>
        <p:spPr>
          <a:xfrm>
            <a:off x="457200" y="445025"/>
            <a:ext cx="7832101" cy="572701"/>
          </a:xfrm>
          <a:prstGeom prst="rect">
            <a:avLst/>
          </a:prstGeom>
        </p:spPr>
        <p:txBody>
          <a:bodyPr anchor="ctr"/>
          <a:lstStyle>
            <a:lvl1pPr>
              <a:defRPr>
                <a:solidFill>
                  <a:srgbClr val="FFFFFF"/>
                </a:solidFill>
                <a:latin typeface="Helvetica Neue"/>
                <a:ea typeface="Helvetica Neue"/>
                <a:cs typeface="Helvetica Neue"/>
                <a:sym typeface="Helvetica Neue"/>
              </a:defRPr>
            </a:lvl1pPr>
          </a:lstStyle>
          <a:p>
            <a:pPr/>
            <a:r>
              <a:t>Title Text</a:t>
            </a:r>
          </a:p>
        </p:txBody>
      </p:sp>
      <p:pic>
        <p:nvPicPr>
          <p:cNvPr id="295" name="Google Shape;141;p33" descr="Google Shape;141;p33"/>
          <p:cNvPicPr>
            <a:picLocks noChangeAspect="1"/>
          </p:cNvPicPr>
          <p:nvPr/>
        </p:nvPicPr>
        <p:blipFill>
          <a:blip r:embed="rId2">
            <a:extLst/>
          </a:blip>
          <a:stretch>
            <a:fillRect/>
          </a:stretch>
        </p:blipFill>
        <p:spPr>
          <a:xfrm>
            <a:off x="8335550" y="382000"/>
            <a:ext cx="548701" cy="150405"/>
          </a:xfrm>
          <a:prstGeom prst="rect">
            <a:avLst/>
          </a:prstGeom>
          <a:ln w="12700">
            <a:miter lim="400000"/>
          </a:ln>
        </p:spPr>
      </p:pic>
      <p:sp>
        <p:nvSpPr>
          <p:cNvPr id="296"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bg>
      <p:bgPr>
        <a:solidFill>
          <a:srgbClr val="1F1F24"/>
        </a:solidFill>
      </p:bgPr>
    </p:bg>
    <p:spTree>
      <p:nvGrpSpPr>
        <p:cNvPr id="1" name=""/>
        <p:cNvGrpSpPr/>
        <p:nvPr/>
      </p:nvGrpSpPr>
      <p:grpSpPr>
        <a:xfrm>
          <a:off x="0" y="0"/>
          <a:ext cx="0" cy="0"/>
          <a:chOff x="0" y="0"/>
          <a:chExt cx="0" cy="0"/>
        </a:xfrm>
      </p:grpSpPr>
      <p:sp>
        <p:nvSpPr>
          <p:cNvPr id="303" name="Title Text"/>
          <p:cNvSpPr txBox="1"/>
          <p:nvPr>
            <p:ph type="title"/>
          </p:nvPr>
        </p:nvSpPr>
        <p:spPr>
          <a:xfrm>
            <a:off x="311699" y="555600"/>
            <a:ext cx="2808001" cy="755700"/>
          </a:xfrm>
          <a:prstGeom prst="rect">
            <a:avLst/>
          </a:prstGeom>
        </p:spPr>
        <p:txBody>
          <a:bodyPr anchor="b"/>
          <a:lstStyle>
            <a:lvl1pPr>
              <a:defRPr sz="2400">
                <a:solidFill>
                  <a:srgbClr val="FFFFFF"/>
                </a:solidFill>
                <a:latin typeface="Helvetica Neue"/>
                <a:ea typeface="Helvetica Neue"/>
                <a:cs typeface="Helvetica Neue"/>
                <a:sym typeface="Helvetica Neue"/>
              </a:defRPr>
            </a:lvl1pPr>
          </a:lstStyle>
          <a:p>
            <a:pPr/>
            <a:r>
              <a:t>Title Text</a:t>
            </a:r>
          </a:p>
        </p:txBody>
      </p:sp>
      <p:sp>
        <p:nvSpPr>
          <p:cNvPr id="304" name="Body Level One…"/>
          <p:cNvSpPr txBox="1"/>
          <p:nvPr>
            <p:ph type="body" idx="1"/>
          </p:nvPr>
        </p:nvSpPr>
        <p:spPr>
          <a:xfrm>
            <a:off x="311699" y="1389599"/>
            <a:ext cx="8204701" cy="3179401"/>
          </a:xfrm>
          <a:prstGeom prst="rect">
            <a:avLst/>
          </a:prstGeom>
        </p:spPr>
        <p:txBody>
          <a:bodyPr lIns="0" tIns="0" rIns="0" bIns="0"/>
          <a:lstStyle>
            <a:lvl1pPr indent="-304800">
              <a:buClr>
                <a:srgbClr val="7856FF"/>
              </a:buClr>
              <a:buSzPts val="1200"/>
              <a:buFont typeface="Helvetica Neue"/>
              <a:defRPr sz="1200">
                <a:solidFill>
                  <a:srgbClr val="FFFFFF"/>
                </a:solidFill>
                <a:latin typeface="Helvetica Neue"/>
                <a:ea typeface="Helvetica Neue"/>
                <a:cs typeface="Helvetica Neue"/>
                <a:sym typeface="Helvetica Neue"/>
              </a:defRPr>
            </a:lvl1pPr>
            <a:lvl2pPr marL="914400" indent="-304800">
              <a:buClr>
                <a:srgbClr val="7856FF"/>
              </a:buClr>
              <a:buSzPts val="1200"/>
              <a:buFont typeface="Helvetica Neue"/>
              <a:defRPr sz="1200">
                <a:solidFill>
                  <a:srgbClr val="FFFFFF"/>
                </a:solidFill>
                <a:latin typeface="Helvetica Neue"/>
                <a:ea typeface="Helvetica Neue"/>
                <a:cs typeface="Helvetica Neue"/>
                <a:sym typeface="Helvetica Neue"/>
              </a:defRPr>
            </a:lvl2pPr>
            <a:lvl3pPr marL="1371600" indent="-304800">
              <a:buClr>
                <a:srgbClr val="7856FF"/>
              </a:buClr>
              <a:buSzPts val="1200"/>
              <a:buFont typeface="Helvetica Neue"/>
              <a:defRPr sz="1200">
                <a:solidFill>
                  <a:srgbClr val="FFFFFF"/>
                </a:solidFill>
                <a:latin typeface="Helvetica Neue"/>
                <a:ea typeface="Helvetica Neue"/>
                <a:cs typeface="Helvetica Neue"/>
                <a:sym typeface="Helvetica Neue"/>
              </a:defRPr>
            </a:lvl3pPr>
            <a:lvl4pPr marL="1828800" indent="-304800">
              <a:buClr>
                <a:srgbClr val="7856FF"/>
              </a:buClr>
              <a:buSzPts val="1200"/>
              <a:buFont typeface="Helvetica Neue"/>
              <a:defRPr sz="1200">
                <a:solidFill>
                  <a:srgbClr val="FFFFFF"/>
                </a:solidFill>
                <a:latin typeface="Helvetica Neue"/>
                <a:ea typeface="Helvetica Neue"/>
                <a:cs typeface="Helvetica Neue"/>
                <a:sym typeface="Helvetica Neue"/>
              </a:defRPr>
            </a:lvl4pPr>
            <a:lvl5pPr marL="2286000" indent="-304800">
              <a:buClr>
                <a:srgbClr val="7856FF"/>
              </a:buClr>
              <a:buSzPts val="1200"/>
              <a:buFont typeface="Helvetica Neue"/>
              <a:defRPr sz="1200">
                <a:solidFill>
                  <a:srgbClr val="FFFFFF"/>
                </a:solidFill>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pic>
        <p:nvPicPr>
          <p:cNvPr id="305" name="Google Shape;145;p34" descr="Google Shape;145;p34"/>
          <p:cNvPicPr>
            <a:picLocks noChangeAspect="1"/>
          </p:cNvPicPr>
          <p:nvPr/>
        </p:nvPicPr>
        <p:blipFill>
          <a:blip r:embed="rId2">
            <a:extLst/>
          </a:blip>
          <a:stretch>
            <a:fillRect/>
          </a:stretch>
        </p:blipFill>
        <p:spPr>
          <a:xfrm>
            <a:off x="8335550" y="382000"/>
            <a:ext cx="548701" cy="150405"/>
          </a:xfrm>
          <a:prstGeom prst="rect">
            <a:avLst/>
          </a:prstGeom>
          <a:ln w="12700">
            <a:miter lim="400000"/>
          </a:ln>
        </p:spPr>
      </p:pic>
      <p:sp>
        <p:nvSpPr>
          <p:cNvPr id="306"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_2">
    <p:bg>
      <p:bgPr>
        <a:solidFill>
          <a:srgbClr val="1F1F24"/>
        </a:solidFill>
      </p:bgPr>
    </p:bg>
    <p:spTree>
      <p:nvGrpSpPr>
        <p:cNvPr id="1" name=""/>
        <p:cNvGrpSpPr/>
        <p:nvPr/>
      </p:nvGrpSpPr>
      <p:grpSpPr>
        <a:xfrm>
          <a:off x="0" y="0"/>
          <a:ext cx="0" cy="0"/>
          <a:chOff x="0" y="0"/>
          <a:chExt cx="0" cy="0"/>
        </a:xfrm>
      </p:grpSpPr>
      <p:sp>
        <p:nvSpPr>
          <p:cNvPr id="313" name="Title Text"/>
          <p:cNvSpPr txBox="1"/>
          <p:nvPr>
            <p:ph type="title"/>
          </p:nvPr>
        </p:nvSpPr>
        <p:spPr>
          <a:xfrm>
            <a:off x="457200" y="618875"/>
            <a:ext cx="2925000" cy="387301"/>
          </a:xfrm>
          <a:prstGeom prst="rect">
            <a:avLst/>
          </a:prstGeom>
        </p:spPr>
        <p:txBody>
          <a:bodyPr/>
          <a:lstStyle>
            <a:lvl1pPr>
              <a:defRPr b="1" sz="1400">
                <a:solidFill>
                  <a:srgbClr val="FFFFFF"/>
                </a:solidFill>
                <a:latin typeface="Helvetica Neue"/>
                <a:ea typeface="Helvetica Neue"/>
                <a:cs typeface="Helvetica Neue"/>
                <a:sym typeface="Helvetica Neue"/>
              </a:defRPr>
            </a:lvl1pPr>
          </a:lstStyle>
          <a:p>
            <a:pPr/>
            <a:r>
              <a:t>Title Text</a:t>
            </a:r>
          </a:p>
        </p:txBody>
      </p:sp>
      <p:sp>
        <p:nvSpPr>
          <p:cNvPr id="314" name="Body Level One…"/>
          <p:cNvSpPr txBox="1"/>
          <p:nvPr>
            <p:ph type="body" sz="half" idx="1"/>
          </p:nvPr>
        </p:nvSpPr>
        <p:spPr>
          <a:xfrm>
            <a:off x="4409549" y="618875"/>
            <a:ext cx="4059601" cy="4129200"/>
          </a:xfrm>
          <a:prstGeom prst="rect">
            <a:avLst/>
          </a:prstGeom>
        </p:spPr>
        <p:txBody>
          <a:bodyPr lIns="0" tIns="0" rIns="0" bIns="0"/>
          <a:lstStyle>
            <a:lvl1pPr indent="-317500">
              <a:buClr>
                <a:srgbClr val="7856FF"/>
              </a:buClr>
              <a:buSzPts val="1400"/>
              <a:buFont typeface="Helvetica Neue"/>
              <a:defRPr sz="1400">
                <a:solidFill>
                  <a:srgbClr val="FFFFFF"/>
                </a:solidFill>
                <a:latin typeface="Helvetica Neue"/>
                <a:ea typeface="Helvetica Neue"/>
                <a:cs typeface="Helvetica Neue"/>
                <a:sym typeface="Helvetica Neue"/>
              </a:defRPr>
            </a:lvl1pPr>
            <a:lvl2pPr marL="914400" indent="-317500">
              <a:buClr>
                <a:srgbClr val="7856FF"/>
              </a:buClr>
              <a:buSzPts val="1400"/>
              <a:buFont typeface="Helvetica Neue"/>
              <a:defRPr sz="1400">
                <a:solidFill>
                  <a:srgbClr val="FFFFFF"/>
                </a:solidFill>
                <a:latin typeface="Helvetica Neue"/>
                <a:ea typeface="Helvetica Neue"/>
                <a:cs typeface="Helvetica Neue"/>
                <a:sym typeface="Helvetica Neue"/>
              </a:defRPr>
            </a:lvl2pPr>
            <a:lvl3pPr marL="1371600" indent="-317500">
              <a:buClr>
                <a:srgbClr val="7856FF"/>
              </a:buClr>
              <a:buSzPts val="1400"/>
              <a:buFont typeface="Helvetica Neue"/>
              <a:defRPr sz="1400">
                <a:solidFill>
                  <a:srgbClr val="FFFFFF"/>
                </a:solidFill>
                <a:latin typeface="Helvetica Neue"/>
                <a:ea typeface="Helvetica Neue"/>
                <a:cs typeface="Helvetica Neue"/>
                <a:sym typeface="Helvetica Neue"/>
              </a:defRPr>
            </a:lvl3pPr>
            <a:lvl4pPr marL="1828800" indent="-317500">
              <a:buClr>
                <a:srgbClr val="7856FF"/>
              </a:buClr>
              <a:buSzPts val="1400"/>
              <a:buFont typeface="Helvetica Neue"/>
              <a:defRPr sz="1400">
                <a:solidFill>
                  <a:srgbClr val="FFFFFF"/>
                </a:solidFill>
                <a:latin typeface="Helvetica Neue"/>
                <a:ea typeface="Helvetica Neue"/>
                <a:cs typeface="Helvetica Neue"/>
                <a:sym typeface="Helvetica Neue"/>
              </a:defRPr>
            </a:lvl4pPr>
            <a:lvl5pPr marL="2286000" indent="-317500">
              <a:buClr>
                <a:srgbClr val="7856FF"/>
              </a:buClr>
              <a:buSzPts val="1400"/>
              <a:buFont typeface="Helvetica Neue"/>
              <a:defRPr sz="1400">
                <a:solidFill>
                  <a:srgbClr val="FFFFFF"/>
                </a:solidFill>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pic>
        <p:nvPicPr>
          <p:cNvPr id="315" name="Google Shape;149;p35" descr="Google Shape;149;p35"/>
          <p:cNvPicPr>
            <a:picLocks noChangeAspect="1"/>
          </p:cNvPicPr>
          <p:nvPr/>
        </p:nvPicPr>
        <p:blipFill>
          <a:blip r:embed="rId2">
            <a:extLst/>
          </a:blip>
          <a:stretch>
            <a:fillRect/>
          </a:stretch>
        </p:blipFill>
        <p:spPr>
          <a:xfrm>
            <a:off x="8335550" y="382000"/>
            <a:ext cx="548701" cy="150405"/>
          </a:xfrm>
          <a:prstGeom prst="rect">
            <a:avLst/>
          </a:prstGeom>
          <a:ln w="12700">
            <a:miter lim="400000"/>
          </a:ln>
        </p:spPr>
      </p:pic>
      <p:sp>
        <p:nvSpPr>
          <p:cNvPr id="316"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_1_3">
    <p:spTree>
      <p:nvGrpSpPr>
        <p:cNvPr id="1" name=""/>
        <p:cNvGrpSpPr/>
        <p:nvPr/>
      </p:nvGrpSpPr>
      <p:grpSpPr>
        <a:xfrm>
          <a:off x="0" y="0"/>
          <a:ext cx="0" cy="0"/>
          <a:chOff x="0" y="0"/>
          <a:chExt cx="0" cy="0"/>
        </a:xfrm>
      </p:grpSpPr>
      <p:sp>
        <p:nvSpPr>
          <p:cNvPr id="323" name="Title Text"/>
          <p:cNvSpPr txBox="1"/>
          <p:nvPr>
            <p:ph type="title"/>
          </p:nvPr>
        </p:nvSpPr>
        <p:spPr>
          <a:xfrm>
            <a:off x="457200" y="788750"/>
            <a:ext cx="2925000" cy="387301"/>
          </a:xfrm>
          <a:prstGeom prst="rect">
            <a:avLst/>
          </a:prstGeom>
        </p:spPr>
        <p:txBody>
          <a:bodyPr/>
          <a:lstStyle>
            <a:lvl1pPr>
              <a:defRPr b="1" sz="1400">
                <a:solidFill>
                  <a:srgbClr val="1F1F24"/>
                </a:solidFill>
                <a:latin typeface="Helvetica Neue"/>
                <a:ea typeface="Helvetica Neue"/>
                <a:cs typeface="Helvetica Neue"/>
                <a:sym typeface="Helvetica Neue"/>
              </a:defRPr>
            </a:lvl1pPr>
          </a:lstStyle>
          <a:p>
            <a:pPr/>
            <a:r>
              <a:t>Title Text</a:t>
            </a:r>
          </a:p>
        </p:txBody>
      </p:sp>
      <p:sp>
        <p:nvSpPr>
          <p:cNvPr id="324" name="Body Level One…"/>
          <p:cNvSpPr txBox="1"/>
          <p:nvPr>
            <p:ph type="body" sz="quarter" idx="1"/>
          </p:nvPr>
        </p:nvSpPr>
        <p:spPr>
          <a:xfrm>
            <a:off x="4511399" y="719979"/>
            <a:ext cx="4175401" cy="519301"/>
          </a:xfrm>
          <a:prstGeom prst="rect">
            <a:avLst/>
          </a:prstGeom>
        </p:spPr>
        <p:txBody>
          <a:bodyPr lIns="0" tIns="0" rIns="0" bIns="0" anchor="b"/>
          <a:lstStyle>
            <a:lvl1pPr marL="342900" indent="-228600">
              <a:buClrTx/>
              <a:buSzTx/>
              <a:buFontTx/>
              <a:buNone/>
              <a:defRPr sz="1700">
                <a:solidFill>
                  <a:srgbClr val="1F1F24"/>
                </a:solidFill>
                <a:latin typeface="Inter Medium"/>
                <a:ea typeface="Inter Medium"/>
                <a:cs typeface="Inter Medium"/>
                <a:sym typeface="Inter Medium"/>
              </a:defRPr>
            </a:lvl1pPr>
            <a:lvl2pPr marL="342900" indent="254000">
              <a:buClrTx/>
              <a:buSzTx/>
              <a:buFontTx/>
              <a:buNone/>
              <a:defRPr sz="1700">
                <a:solidFill>
                  <a:srgbClr val="1F1F24"/>
                </a:solidFill>
                <a:latin typeface="Inter Medium"/>
                <a:ea typeface="Inter Medium"/>
                <a:cs typeface="Inter Medium"/>
                <a:sym typeface="Inter Medium"/>
              </a:defRPr>
            </a:lvl2pPr>
            <a:lvl3pPr marL="342900" indent="711200">
              <a:buClrTx/>
              <a:buSzTx/>
              <a:buFontTx/>
              <a:buNone/>
              <a:defRPr sz="1700">
                <a:solidFill>
                  <a:srgbClr val="1F1F24"/>
                </a:solidFill>
                <a:latin typeface="Inter Medium"/>
                <a:ea typeface="Inter Medium"/>
                <a:cs typeface="Inter Medium"/>
                <a:sym typeface="Inter Medium"/>
              </a:defRPr>
            </a:lvl3pPr>
            <a:lvl4pPr marL="342900" indent="1168400">
              <a:buClrTx/>
              <a:buSzTx/>
              <a:buFontTx/>
              <a:buNone/>
              <a:defRPr sz="1700">
                <a:solidFill>
                  <a:srgbClr val="1F1F24"/>
                </a:solidFill>
                <a:latin typeface="Inter Medium"/>
                <a:ea typeface="Inter Medium"/>
                <a:cs typeface="Inter Medium"/>
                <a:sym typeface="Inter Medium"/>
              </a:defRPr>
            </a:lvl4pPr>
            <a:lvl5pPr marL="342900" indent="1625600">
              <a:buClrTx/>
              <a:buSzTx/>
              <a:buFontTx/>
              <a:buNone/>
              <a:defRPr sz="1700">
                <a:solidFill>
                  <a:srgbClr val="1F1F24"/>
                </a:solidFill>
                <a:latin typeface="Inter Medium"/>
                <a:ea typeface="Inter Medium"/>
                <a:cs typeface="Inter Medium"/>
                <a:sym typeface="Inter Medium"/>
              </a:defRPr>
            </a:lvl5pPr>
          </a:lstStyle>
          <a:p>
            <a:pPr/>
            <a:r>
              <a:t>Body Level One</a:t>
            </a:r>
          </a:p>
          <a:p>
            <a:pPr lvl="1"/>
            <a:r>
              <a:t>Body Level Two</a:t>
            </a:r>
          </a:p>
          <a:p>
            <a:pPr lvl="2"/>
            <a:r>
              <a:t>Body Level Three</a:t>
            </a:r>
          </a:p>
          <a:p>
            <a:pPr lvl="3"/>
            <a:r>
              <a:t>Body Level Four</a:t>
            </a:r>
          </a:p>
          <a:p>
            <a:pPr lvl="4"/>
            <a:r>
              <a:t>Body Level Five</a:t>
            </a:r>
          </a:p>
        </p:txBody>
      </p:sp>
      <p:sp>
        <p:nvSpPr>
          <p:cNvPr id="325" name="Google Shape;158;p36"/>
          <p:cNvSpPr txBox="1"/>
          <p:nvPr/>
        </p:nvSpPr>
        <p:spPr>
          <a:xfrm>
            <a:off x="3810299" y="446474"/>
            <a:ext cx="548701" cy="1071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900">
                <a:solidFill>
                  <a:srgbClr val="356C90"/>
                </a:solidFill>
                <a:latin typeface="Caveat"/>
                <a:ea typeface="Caveat"/>
                <a:cs typeface="Caveat"/>
                <a:sym typeface="Caveat"/>
              </a:defRPr>
            </a:lvl1pPr>
          </a:lstStyle>
          <a:p>
            <a:pPr/>
            <a:r>
              <a:t>01</a:t>
            </a:r>
          </a:p>
        </p:txBody>
      </p:sp>
      <p:sp>
        <p:nvSpPr>
          <p:cNvPr id="326" name="Google Shape;159;p36"/>
          <p:cNvSpPr txBox="1"/>
          <p:nvPr/>
        </p:nvSpPr>
        <p:spPr>
          <a:xfrm>
            <a:off x="3810299" y="1052162"/>
            <a:ext cx="548701" cy="1071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900">
                <a:solidFill>
                  <a:srgbClr val="356C90"/>
                </a:solidFill>
                <a:latin typeface="Caveat"/>
                <a:ea typeface="Caveat"/>
                <a:cs typeface="Caveat"/>
                <a:sym typeface="Caveat"/>
              </a:defRPr>
            </a:lvl1pPr>
          </a:lstStyle>
          <a:p>
            <a:pPr/>
            <a:r>
              <a:t>02</a:t>
            </a:r>
          </a:p>
        </p:txBody>
      </p:sp>
      <p:sp>
        <p:nvSpPr>
          <p:cNvPr id="327" name="Google Shape;160;p36"/>
          <p:cNvSpPr txBox="1"/>
          <p:nvPr/>
        </p:nvSpPr>
        <p:spPr>
          <a:xfrm>
            <a:off x="3810299" y="1690813"/>
            <a:ext cx="548701" cy="1071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900">
                <a:solidFill>
                  <a:srgbClr val="356C90"/>
                </a:solidFill>
                <a:latin typeface="Caveat"/>
                <a:ea typeface="Caveat"/>
                <a:cs typeface="Caveat"/>
                <a:sym typeface="Caveat"/>
              </a:defRPr>
            </a:lvl1pPr>
          </a:lstStyle>
          <a:p>
            <a:pPr/>
            <a:r>
              <a:t>03</a:t>
            </a:r>
          </a:p>
        </p:txBody>
      </p:sp>
      <p:sp>
        <p:nvSpPr>
          <p:cNvPr id="328" name="Google Shape;161;p36"/>
          <p:cNvSpPr txBox="1"/>
          <p:nvPr/>
        </p:nvSpPr>
        <p:spPr>
          <a:xfrm>
            <a:off x="3810299" y="2318062"/>
            <a:ext cx="548701" cy="1071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900">
                <a:solidFill>
                  <a:srgbClr val="356C90"/>
                </a:solidFill>
                <a:latin typeface="Caveat"/>
                <a:ea typeface="Caveat"/>
                <a:cs typeface="Caveat"/>
                <a:sym typeface="Caveat"/>
              </a:defRPr>
            </a:lvl1pPr>
          </a:lstStyle>
          <a:p>
            <a:pPr/>
            <a:r>
              <a:t>04</a:t>
            </a:r>
          </a:p>
        </p:txBody>
      </p:sp>
      <p:sp>
        <p:nvSpPr>
          <p:cNvPr id="329" name="Google Shape;162;p36"/>
          <p:cNvSpPr txBox="1"/>
          <p:nvPr/>
        </p:nvSpPr>
        <p:spPr>
          <a:xfrm>
            <a:off x="3810299" y="2946024"/>
            <a:ext cx="548701" cy="1071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900">
                <a:solidFill>
                  <a:srgbClr val="356C90"/>
                </a:solidFill>
                <a:latin typeface="Caveat"/>
                <a:ea typeface="Caveat"/>
                <a:cs typeface="Caveat"/>
                <a:sym typeface="Caveat"/>
              </a:defRPr>
            </a:lvl1pPr>
          </a:lstStyle>
          <a:p>
            <a:pPr/>
            <a:r>
              <a:t>05</a:t>
            </a:r>
          </a:p>
        </p:txBody>
      </p:sp>
      <p:sp>
        <p:nvSpPr>
          <p:cNvPr id="330" name="Google Shape;163;p36"/>
          <p:cNvSpPr txBox="1"/>
          <p:nvPr/>
        </p:nvSpPr>
        <p:spPr>
          <a:xfrm>
            <a:off x="3810299" y="3617525"/>
            <a:ext cx="548701" cy="1071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900">
                <a:solidFill>
                  <a:srgbClr val="356C90"/>
                </a:solidFill>
                <a:latin typeface="Caveat"/>
                <a:ea typeface="Caveat"/>
                <a:cs typeface="Caveat"/>
                <a:sym typeface="Caveat"/>
              </a:defRPr>
            </a:lvl1pPr>
          </a:lstStyle>
          <a:p>
            <a:pPr/>
            <a:r>
              <a:t>06</a:t>
            </a:r>
          </a:p>
        </p:txBody>
      </p:sp>
      <p:pic>
        <p:nvPicPr>
          <p:cNvPr id="331" name="Google Shape;164;p36" descr="Google Shape;164;p36"/>
          <p:cNvPicPr>
            <a:picLocks noChangeAspect="1"/>
          </p:cNvPicPr>
          <p:nvPr/>
        </p:nvPicPr>
        <p:blipFill>
          <a:blip r:embed="rId2">
            <a:alphaModFix amt="80000"/>
            <a:extLst/>
          </a:blip>
          <a:stretch>
            <a:fillRect/>
          </a:stretch>
        </p:blipFill>
        <p:spPr>
          <a:xfrm>
            <a:off x="0" y="0"/>
            <a:ext cx="171928" cy="5143499"/>
          </a:xfrm>
          <a:prstGeom prst="rect">
            <a:avLst/>
          </a:prstGeom>
          <a:ln w="12700">
            <a:miter lim="400000"/>
          </a:ln>
        </p:spPr>
      </p:pic>
      <p:pic>
        <p:nvPicPr>
          <p:cNvPr id="332" name="Google Shape;165;p36" descr="Google Shape;165;p36"/>
          <p:cNvPicPr>
            <a:picLocks noChangeAspect="1"/>
          </p:cNvPicPr>
          <p:nvPr/>
        </p:nvPicPr>
        <p:blipFill>
          <a:blip r:embed="rId3">
            <a:extLst/>
          </a:blip>
          <a:stretch>
            <a:fillRect/>
          </a:stretch>
        </p:blipFill>
        <p:spPr>
          <a:xfrm>
            <a:off x="8335550" y="382000"/>
            <a:ext cx="548701" cy="150405"/>
          </a:xfrm>
          <a:prstGeom prst="rect">
            <a:avLst/>
          </a:prstGeom>
          <a:ln w="12700">
            <a:miter lim="400000"/>
          </a:ln>
        </p:spPr>
      </p:pic>
      <p:sp>
        <p:nvSpPr>
          <p:cNvPr id="333"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_1_2">
    <p:bg>
      <p:bgPr>
        <a:solidFill>
          <a:srgbClr val="356C90"/>
        </a:solidFill>
      </p:bgPr>
    </p:bg>
    <p:spTree>
      <p:nvGrpSpPr>
        <p:cNvPr id="1" name=""/>
        <p:cNvGrpSpPr/>
        <p:nvPr/>
      </p:nvGrpSpPr>
      <p:grpSpPr>
        <a:xfrm>
          <a:off x="0" y="0"/>
          <a:ext cx="0" cy="0"/>
          <a:chOff x="0" y="0"/>
          <a:chExt cx="0" cy="0"/>
        </a:xfrm>
      </p:grpSpPr>
      <p:pic>
        <p:nvPicPr>
          <p:cNvPr id="340" name="Google Shape;167;p37" descr="Google Shape;167;p37"/>
          <p:cNvPicPr>
            <a:picLocks noChangeAspect="1"/>
          </p:cNvPicPr>
          <p:nvPr/>
        </p:nvPicPr>
        <p:blipFill>
          <a:blip r:embed="rId2">
            <a:extLst/>
          </a:blip>
          <a:stretch>
            <a:fillRect/>
          </a:stretch>
        </p:blipFill>
        <p:spPr>
          <a:xfrm>
            <a:off x="-119475" y="-24576"/>
            <a:ext cx="9263478" cy="5192652"/>
          </a:xfrm>
          <a:prstGeom prst="rect">
            <a:avLst/>
          </a:prstGeom>
          <a:ln w="12700">
            <a:miter lim="400000"/>
          </a:ln>
        </p:spPr>
      </p:pic>
      <p:sp>
        <p:nvSpPr>
          <p:cNvPr id="341" name="Title Text"/>
          <p:cNvSpPr txBox="1"/>
          <p:nvPr>
            <p:ph type="title"/>
          </p:nvPr>
        </p:nvSpPr>
        <p:spPr>
          <a:xfrm>
            <a:off x="351731" y="1909049"/>
            <a:ext cx="3102001" cy="1325401"/>
          </a:xfrm>
          <a:prstGeom prst="rect">
            <a:avLst/>
          </a:prstGeom>
        </p:spPr>
        <p:txBody>
          <a:bodyPr anchor="ctr"/>
          <a:lstStyle>
            <a:lvl1pPr>
              <a:defRPr b="1">
                <a:solidFill>
                  <a:srgbClr val="FFFFFF"/>
                </a:solidFill>
                <a:latin typeface="Inter"/>
                <a:ea typeface="Inter"/>
                <a:cs typeface="Inter"/>
                <a:sym typeface="Inter"/>
              </a:defRPr>
            </a:lvl1pPr>
          </a:lstStyle>
          <a:p>
            <a:pPr/>
            <a:r>
              <a:t>Title Text</a:t>
            </a:r>
          </a:p>
        </p:txBody>
      </p:sp>
      <p:sp>
        <p:nvSpPr>
          <p:cNvPr id="342" name="Body Level One…"/>
          <p:cNvSpPr txBox="1"/>
          <p:nvPr>
            <p:ph type="body" sz="quarter" idx="1"/>
          </p:nvPr>
        </p:nvSpPr>
        <p:spPr>
          <a:xfrm>
            <a:off x="4299749" y="778576"/>
            <a:ext cx="4175402" cy="393601"/>
          </a:xfrm>
          <a:prstGeom prst="rect">
            <a:avLst/>
          </a:prstGeom>
        </p:spPr>
        <p:txBody>
          <a:bodyPr lIns="0" tIns="0" rIns="0" bIns="0"/>
          <a:lstStyle>
            <a:lvl1pPr marL="342900" indent="-228600">
              <a:buClrTx/>
              <a:buSzTx/>
              <a:buFontTx/>
              <a:buNone/>
              <a:defRPr b="1">
                <a:solidFill>
                  <a:srgbClr val="FFFFFF"/>
                </a:solidFill>
                <a:latin typeface="Inter"/>
                <a:ea typeface="Inter"/>
                <a:cs typeface="Inter"/>
                <a:sym typeface="Inter"/>
              </a:defRPr>
            </a:lvl1pPr>
            <a:lvl2pPr marL="342900" indent="254000">
              <a:buClrTx/>
              <a:buSzTx/>
              <a:buFontTx/>
              <a:buNone/>
              <a:defRPr b="1">
                <a:solidFill>
                  <a:srgbClr val="FFFFFF"/>
                </a:solidFill>
                <a:latin typeface="Inter"/>
                <a:ea typeface="Inter"/>
                <a:cs typeface="Inter"/>
                <a:sym typeface="Inter"/>
              </a:defRPr>
            </a:lvl2pPr>
            <a:lvl3pPr marL="342900" indent="711200">
              <a:buClrTx/>
              <a:buSzTx/>
              <a:buFontTx/>
              <a:buNone/>
              <a:defRPr b="1">
                <a:solidFill>
                  <a:srgbClr val="FFFFFF"/>
                </a:solidFill>
                <a:latin typeface="Inter"/>
                <a:ea typeface="Inter"/>
                <a:cs typeface="Inter"/>
                <a:sym typeface="Inter"/>
              </a:defRPr>
            </a:lvl3pPr>
            <a:lvl4pPr marL="342900" indent="1168400">
              <a:buClrTx/>
              <a:buSzTx/>
              <a:buFontTx/>
              <a:buNone/>
              <a:defRPr b="1">
                <a:solidFill>
                  <a:srgbClr val="FFFFFF"/>
                </a:solidFill>
                <a:latin typeface="Inter"/>
                <a:ea typeface="Inter"/>
                <a:cs typeface="Inter"/>
                <a:sym typeface="Inter"/>
              </a:defRPr>
            </a:lvl4pPr>
            <a:lvl5pPr marL="342900" indent="1625600">
              <a:buClrTx/>
              <a:buSzTx/>
              <a:buFontTx/>
              <a:buNone/>
              <a:defRPr b="1">
                <a:solidFill>
                  <a:srgbClr val="FFFFFF"/>
                </a:solidFill>
                <a:latin typeface="Inter"/>
                <a:ea typeface="Inter"/>
                <a:cs typeface="Inter"/>
                <a:sym typeface="Inter"/>
              </a:defRPr>
            </a:lvl5pPr>
          </a:lstStyle>
          <a:p>
            <a:pPr/>
            <a:r>
              <a:t>Body Level One</a:t>
            </a:r>
          </a:p>
          <a:p>
            <a:pPr lvl="1"/>
            <a:r>
              <a:t>Body Level Two</a:t>
            </a:r>
          </a:p>
          <a:p>
            <a:pPr lvl="2"/>
            <a:r>
              <a:t>Body Level Three</a:t>
            </a:r>
          </a:p>
          <a:p>
            <a:pPr lvl="3"/>
            <a:r>
              <a:t>Body Level Four</a:t>
            </a:r>
          </a:p>
          <a:p>
            <a:pPr lvl="4"/>
            <a:r>
              <a:t>Body Level Five</a:t>
            </a:r>
          </a:p>
        </p:txBody>
      </p:sp>
      <p:sp>
        <p:nvSpPr>
          <p:cNvPr id="343" name="Google Shape;170;p37"/>
          <p:cNvSpPr/>
          <p:nvPr/>
        </p:nvSpPr>
        <p:spPr>
          <a:xfrm>
            <a:off x="3994949" y="1608374"/>
            <a:ext cx="4477502" cy="1"/>
          </a:xfrm>
          <a:prstGeom prst="line">
            <a:avLst/>
          </a:prstGeom>
          <a:ln>
            <a:solidFill>
              <a:srgbClr val="F6F6F6"/>
            </a:solidFill>
          </a:ln>
        </p:spPr>
        <p:txBody>
          <a:bodyPr lIns="0" tIns="0" rIns="0" bIns="0"/>
          <a:lstStyle/>
          <a:p>
            <a:pPr/>
          </a:p>
        </p:txBody>
      </p:sp>
      <p:sp>
        <p:nvSpPr>
          <p:cNvPr id="344" name="Google Shape;178;p37"/>
          <p:cNvSpPr/>
          <p:nvPr/>
        </p:nvSpPr>
        <p:spPr>
          <a:xfrm>
            <a:off x="3994949" y="2539050"/>
            <a:ext cx="4477502" cy="1"/>
          </a:xfrm>
          <a:prstGeom prst="line">
            <a:avLst/>
          </a:prstGeom>
          <a:ln>
            <a:solidFill>
              <a:srgbClr val="F6F6F6"/>
            </a:solidFill>
          </a:ln>
        </p:spPr>
        <p:txBody>
          <a:bodyPr lIns="0" tIns="0" rIns="0" bIns="0"/>
          <a:lstStyle/>
          <a:p>
            <a:pPr/>
          </a:p>
        </p:txBody>
      </p:sp>
      <p:sp>
        <p:nvSpPr>
          <p:cNvPr id="345" name="Google Shape;179;p37"/>
          <p:cNvSpPr/>
          <p:nvPr/>
        </p:nvSpPr>
        <p:spPr>
          <a:xfrm>
            <a:off x="3994949" y="3551025"/>
            <a:ext cx="4477502" cy="1"/>
          </a:xfrm>
          <a:prstGeom prst="line">
            <a:avLst/>
          </a:prstGeom>
          <a:ln>
            <a:solidFill>
              <a:srgbClr val="F6F6F6"/>
            </a:solidFill>
          </a:ln>
        </p:spPr>
        <p:txBody>
          <a:bodyPr lIns="0" tIns="0" rIns="0" bIns="0"/>
          <a:lstStyle/>
          <a:p>
            <a:pPr/>
          </a:p>
        </p:txBody>
      </p:sp>
      <p:sp>
        <p:nvSpPr>
          <p:cNvPr id="346"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_1_1">
    <p:spTree>
      <p:nvGrpSpPr>
        <p:cNvPr id="1" name=""/>
        <p:cNvGrpSpPr/>
        <p:nvPr/>
      </p:nvGrpSpPr>
      <p:grpSpPr>
        <a:xfrm>
          <a:off x="0" y="0"/>
          <a:ext cx="0" cy="0"/>
          <a:chOff x="0" y="0"/>
          <a:chExt cx="0" cy="0"/>
        </a:xfrm>
      </p:grpSpPr>
      <p:pic>
        <p:nvPicPr>
          <p:cNvPr id="353" name="Google Shape;181;p38" descr="Google Shape;181;p38"/>
          <p:cNvPicPr>
            <a:picLocks noChangeAspect="1"/>
          </p:cNvPicPr>
          <p:nvPr/>
        </p:nvPicPr>
        <p:blipFill>
          <a:blip r:embed="rId2">
            <a:extLst/>
          </a:blip>
          <a:stretch>
            <a:fillRect/>
          </a:stretch>
        </p:blipFill>
        <p:spPr>
          <a:xfrm>
            <a:off x="8469134" y="239525"/>
            <a:ext cx="435351" cy="435350"/>
          </a:xfrm>
          <a:prstGeom prst="rect">
            <a:avLst/>
          </a:prstGeom>
          <a:ln w="12700">
            <a:miter lim="400000"/>
          </a:ln>
        </p:spPr>
      </p:pic>
      <p:sp>
        <p:nvSpPr>
          <p:cNvPr id="354" name="Title Text"/>
          <p:cNvSpPr txBox="1"/>
          <p:nvPr>
            <p:ph type="title"/>
          </p:nvPr>
        </p:nvSpPr>
        <p:spPr>
          <a:xfrm>
            <a:off x="351731" y="1909049"/>
            <a:ext cx="3102001" cy="1325401"/>
          </a:xfrm>
          <a:prstGeom prst="rect">
            <a:avLst/>
          </a:prstGeom>
        </p:spPr>
        <p:txBody>
          <a:bodyPr anchor="ctr"/>
          <a:lstStyle>
            <a:lvl1pPr>
              <a:defRPr b="1">
                <a:solidFill>
                  <a:srgbClr val="1F3B4D"/>
                </a:solidFill>
                <a:latin typeface="Inter"/>
                <a:ea typeface="Inter"/>
                <a:cs typeface="Inter"/>
                <a:sym typeface="Inter"/>
              </a:defRPr>
            </a:lvl1pPr>
          </a:lstStyle>
          <a:p>
            <a:pPr/>
            <a:r>
              <a:t>Title Text</a:t>
            </a:r>
          </a:p>
        </p:txBody>
      </p:sp>
      <p:sp>
        <p:nvSpPr>
          <p:cNvPr id="355" name="Body Level One…"/>
          <p:cNvSpPr txBox="1"/>
          <p:nvPr>
            <p:ph type="body" sz="quarter" idx="1"/>
          </p:nvPr>
        </p:nvSpPr>
        <p:spPr>
          <a:xfrm>
            <a:off x="4299749" y="778576"/>
            <a:ext cx="4175402" cy="393601"/>
          </a:xfrm>
          <a:prstGeom prst="rect">
            <a:avLst/>
          </a:prstGeom>
        </p:spPr>
        <p:txBody>
          <a:bodyPr lIns="0" tIns="0" rIns="0" bIns="0"/>
          <a:lstStyle>
            <a:lvl1pPr marL="342900" indent="-228600">
              <a:buClrTx/>
              <a:buSzTx/>
              <a:buFontTx/>
              <a:buNone/>
              <a:defRPr b="1">
                <a:solidFill>
                  <a:srgbClr val="1F3B4D"/>
                </a:solidFill>
                <a:latin typeface="Inter"/>
                <a:ea typeface="Inter"/>
                <a:cs typeface="Inter"/>
                <a:sym typeface="Inter"/>
              </a:defRPr>
            </a:lvl1pPr>
            <a:lvl2pPr marL="342900" indent="254000">
              <a:buClrTx/>
              <a:buSzTx/>
              <a:buFontTx/>
              <a:buNone/>
              <a:defRPr b="1">
                <a:solidFill>
                  <a:srgbClr val="1F3B4D"/>
                </a:solidFill>
                <a:latin typeface="Inter"/>
                <a:ea typeface="Inter"/>
                <a:cs typeface="Inter"/>
                <a:sym typeface="Inter"/>
              </a:defRPr>
            </a:lvl2pPr>
            <a:lvl3pPr marL="342900" indent="711200">
              <a:buClrTx/>
              <a:buSzTx/>
              <a:buFontTx/>
              <a:buNone/>
              <a:defRPr b="1">
                <a:solidFill>
                  <a:srgbClr val="1F3B4D"/>
                </a:solidFill>
                <a:latin typeface="Inter"/>
                <a:ea typeface="Inter"/>
                <a:cs typeface="Inter"/>
                <a:sym typeface="Inter"/>
              </a:defRPr>
            </a:lvl3pPr>
            <a:lvl4pPr marL="342900" indent="1168400">
              <a:buClrTx/>
              <a:buSzTx/>
              <a:buFontTx/>
              <a:buNone/>
              <a:defRPr b="1">
                <a:solidFill>
                  <a:srgbClr val="1F3B4D"/>
                </a:solidFill>
                <a:latin typeface="Inter"/>
                <a:ea typeface="Inter"/>
                <a:cs typeface="Inter"/>
                <a:sym typeface="Inter"/>
              </a:defRPr>
            </a:lvl4pPr>
            <a:lvl5pPr marL="342900" indent="1625600">
              <a:buClrTx/>
              <a:buSzTx/>
              <a:buFontTx/>
              <a:buNone/>
              <a:defRPr b="1">
                <a:solidFill>
                  <a:srgbClr val="1F3B4D"/>
                </a:solidFill>
                <a:latin typeface="Inter"/>
                <a:ea typeface="Inter"/>
                <a:cs typeface="Inter"/>
                <a:sym typeface="Inter"/>
              </a:defRPr>
            </a:lvl5pPr>
          </a:lstStyle>
          <a:p>
            <a:pPr/>
            <a:r>
              <a:t>Body Level One</a:t>
            </a:r>
          </a:p>
          <a:p>
            <a:pPr lvl="1"/>
            <a:r>
              <a:t>Body Level Two</a:t>
            </a:r>
          </a:p>
          <a:p>
            <a:pPr lvl="2"/>
            <a:r>
              <a:t>Body Level Three</a:t>
            </a:r>
          </a:p>
          <a:p>
            <a:pPr lvl="3"/>
            <a:r>
              <a:t>Body Level Four</a:t>
            </a:r>
          </a:p>
          <a:p>
            <a:pPr lvl="4"/>
            <a:r>
              <a:t>Body Level Five</a:t>
            </a:r>
          </a:p>
        </p:txBody>
      </p:sp>
      <p:sp>
        <p:nvSpPr>
          <p:cNvPr id="356" name="Google Shape;184;p38"/>
          <p:cNvSpPr/>
          <p:nvPr/>
        </p:nvSpPr>
        <p:spPr>
          <a:xfrm>
            <a:off x="3994949" y="1608374"/>
            <a:ext cx="4477502" cy="1"/>
          </a:xfrm>
          <a:prstGeom prst="line">
            <a:avLst/>
          </a:prstGeom>
          <a:ln>
            <a:solidFill>
              <a:srgbClr val="666666"/>
            </a:solidFill>
          </a:ln>
        </p:spPr>
        <p:txBody>
          <a:bodyPr lIns="0" tIns="0" rIns="0" bIns="0"/>
          <a:lstStyle/>
          <a:p>
            <a:pPr/>
          </a:p>
        </p:txBody>
      </p:sp>
      <p:sp>
        <p:nvSpPr>
          <p:cNvPr id="357" name="Google Shape;185;p38"/>
          <p:cNvSpPr/>
          <p:nvPr/>
        </p:nvSpPr>
        <p:spPr>
          <a:xfrm>
            <a:off x="3994939" y="910642"/>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358" name="Google Shape;188;p38"/>
          <p:cNvSpPr/>
          <p:nvPr/>
        </p:nvSpPr>
        <p:spPr>
          <a:xfrm>
            <a:off x="3994939" y="1859368"/>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359" name="Google Shape;191;p38"/>
          <p:cNvSpPr/>
          <p:nvPr/>
        </p:nvSpPr>
        <p:spPr>
          <a:xfrm>
            <a:off x="3994939" y="2808092"/>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360" name="Google Shape;194;p38"/>
          <p:cNvSpPr/>
          <p:nvPr/>
        </p:nvSpPr>
        <p:spPr>
          <a:xfrm>
            <a:off x="3994939" y="3801693"/>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361" name="Google Shape;196;p38"/>
          <p:cNvSpPr/>
          <p:nvPr/>
        </p:nvSpPr>
        <p:spPr>
          <a:xfrm>
            <a:off x="3994949" y="2539050"/>
            <a:ext cx="4477502" cy="1"/>
          </a:xfrm>
          <a:prstGeom prst="line">
            <a:avLst/>
          </a:prstGeom>
          <a:ln>
            <a:solidFill>
              <a:srgbClr val="666666"/>
            </a:solidFill>
          </a:ln>
        </p:spPr>
        <p:txBody>
          <a:bodyPr lIns="0" tIns="0" rIns="0" bIns="0"/>
          <a:lstStyle/>
          <a:p>
            <a:pPr/>
          </a:p>
        </p:txBody>
      </p:sp>
      <p:sp>
        <p:nvSpPr>
          <p:cNvPr id="362" name="Google Shape;197;p38"/>
          <p:cNvSpPr/>
          <p:nvPr/>
        </p:nvSpPr>
        <p:spPr>
          <a:xfrm>
            <a:off x="3994949" y="3551025"/>
            <a:ext cx="4477502" cy="1"/>
          </a:xfrm>
          <a:prstGeom prst="line">
            <a:avLst/>
          </a:prstGeom>
          <a:ln>
            <a:solidFill>
              <a:srgbClr val="666666"/>
            </a:solidFill>
          </a:ln>
        </p:spPr>
        <p:txBody>
          <a:bodyPr lIns="0" tIns="0" rIns="0" bIns="0"/>
          <a:lstStyle/>
          <a:p>
            <a:pPr/>
          </a:p>
        </p:txBody>
      </p:sp>
      <p:sp>
        <p:nvSpPr>
          <p:cNvPr id="363"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_1_1_1">
    <p:spTree>
      <p:nvGrpSpPr>
        <p:cNvPr id="1" name=""/>
        <p:cNvGrpSpPr/>
        <p:nvPr/>
      </p:nvGrpSpPr>
      <p:grpSpPr>
        <a:xfrm>
          <a:off x="0" y="0"/>
          <a:ext cx="0" cy="0"/>
          <a:chOff x="0" y="0"/>
          <a:chExt cx="0" cy="0"/>
        </a:xfrm>
      </p:grpSpPr>
      <p:sp>
        <p:nvSpPr>
          <p:cNvPr id="370" name="Body Level One…"/>
          <p:cNvSpPr txBox="1"/>
          <p:nvPr>
            <p:ph type="body" sz="quarter" idx="1"/>
          </p:nvPr>
        </p:nvSpPr>
        <p:spPr>
          <a:xfrm>
            <a:off x="457200" y="1514481"/>
            <a:ext cx="1951201" cy="606301"/>
          </a:xfrm>
          <a:prstGeom prst="rect">
            <a:avLst/>
          </a:prstGeom>
        </p:spPr>
        <p:txBody>
          <a:bodyPr lIns="0" tIns="0" rIns="0" bIns="0"/>
          <a:lstStyle>
            <a:lvl1pPr marL="342900" indent="-228600">
              <a:lnSpc>
                <a:spcPct val="100000"/>
              </a:lnSpc>
              <a:buClrTx/>
              <a:buSzTx/>
              <a:buFontTx/>
              <a:buNone/>
              <a:defRPr b="1" sz="1600">
                <a:solidFill>
                  <a:srgbClr val="356C90"/>
                </a:solidFill>
                <a:latin typeface="Helvetica Neue"/>
                <a:ea typeface="Helvetica Neue"/>
                <a:cs typeface="Helvetica Neue"/>
                <a:sym typeface="Helvetica Neue"/>
              </a:defRPr>
            </a:lvl1pPr>
            <a:lvl2pPr marL="342900" indent="254000">
              <a:lnSpc>
                <a:spcPct val="100000"/>
              </a:lnSpc>
              <a:buClrTx/>
              <a:buSzTx/>
              <a:buFontTx/>
              <a:buNone/>
              <a:defRPr b="1" sz="1600">
                <a:solidFill>
                  <a:srgbClr val="356C90"/>
                </a:solidFill>
                <a:latin typeface="Helvetica Neue"/>
                <a:ea typeface="Helvetica Neue"/>
                <a:cs typeface="Helvetica Neue"/>
                <a:sym typeface="Helvetica Neue"/>
              </a:defRPr>
            </a:lvl2pPr>
            <a:lvl3pPr marL="342900" indent="711200">
              <a:lnSpc>
                <a:spcPct val="100000"/>
              </a:lnSpc>
              <a:buClrTx/>
              <a:buSzTx/>
              <a:buFontTx/>
              <a:buNone/>
              <a:defRPr b="1" sz="1600">
                <a:solidFill>
                  <a:srgbClr val="356C90"/>
                </a:solidFill>
                <a:latin typeface="Helvetica Neue"/>
                <a:ea typeface="Helvetica Neue"/>
                <a:cs typeface="Helvetica Neue"/>
                <a:sym typeface="Helvetica Neue"/>
              </a:defRPr>
            </a:lvl3pPr>
            <a:lvl4pPr marL="342900" indent="1168400">
              <a:lnSpc>
                <a:spcPct val="100000"/>
              </a:lnSpc>
              <a:buClrTx/>
              <a:buSzTx/>
              <a:buFontTx/>
              <a:buNone/>
              <a:defRPr b="1" sz="1600">
                <a:solidFill>
                  <a:srgbClr val="356C90"/>
                </a:solidFill>
                <a:latin typeface="Helvetica Neue"/>
                <a:ea typeface="Helvetica Neue"/>
                <a:cs typeface="Helvetica Neue"/>
                <a:sym typeface="Helvetica Neue"/>
              </a:defRPr>
            </a:lvl4pPr>
            <a:lvl5pPr marL="342900" indent="1625600">
              <a:lnSpc>
                <a:spcPct val="100000"/>
              </a:lnSpc>
              <a:buClrTx/>
              <a:buSzTx/>
              <a:buFontTx/>
              <a:buNone/>
              <a:defRPr b="1" sz="1600">
                <a:solidFill>
                  <a:srgbClr val="356C90"/>
                </a:solidFill>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371" name="Google Shape;200;p39"/>
          <p:cNvSpPr/>
          <p:nvPr/>
        </p:nvSpPr>
        <p:spPr>
          <a:xfrm>
            <a:off x="457190" y="1320067"/>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372" name="Google Shape;201;p39"/>
          <p:cNvSpPr txBox="1"/>
          <p:nvPr/>
        </p:nvSpPr>
        <p:spPr>
          <a:xfrm>
            <a:off x="457190" y="1353779"/>
            <a:ext cx="1944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700">
                <a:solidFill>
                  <a:srgbClr val="1F3B4D"/>
                </a:solidFill>
                <a:latin typeface="Inter"/>
                <a:ea typeface="Inter"/>
                <a:cs typeface="Inter"/>
                <a:sym typeface="Inter"/>
              </a:defRPr>
            </a:lvl1pPr>
          </a:lstStyle>
          <a:p>
            <a:pPr/>
            <a:r>
              <a:t>01</a:t>
            </a:r>
          </a:p>
        </p:txBody>
      </p:sp>
      <p:sp>
        <p:nvSpPr>
          <p:cNvPr id="373" name="Title Text"/>
          <p:cNvSpPr txBox="1"/>
          <p:nvPr>
            <p:ph type="title"/>
          </p:nvPr>
        </p:nvSpPr>
        <p:spPr>
          <a:xfrm>
            <a:off x="457200" y="457200"/>
            <a:ext cx="2925000" cy="387301"/>
          </a:xfrm>
          <a:prstGeom prst="rect">
            <a:avLst/>
          </a:prstGeom>
        </p:spPr>
        <p:txBody>
          <a:bodyPr lIns="0" tIns="0" rIns="0" bIns="0"/>
          <a:lstStyle>
            <a:lvl1pPr>
              <a:defRPr b="1" sz="1400">
                <a:solidFill>
                  <a:srgbClr val="1F1F24"/>
                </a:solidFill>
                <a:latin typeface="Inter"/>
                <a:ea typeface="Inter"/>
                <a:cs typeface="Inter"/>
                <a:sym typeface="Inter"/>
              </a:defRPr>
            </a:lvl1pPr>
          </a:lstStyle>
          <a:p>
            <a:pPr/>
            <a:r>
              <a:t>Title Text</a:t>
            </a:r>
          </a:p>
        </p:txBody>
      </p:sp>
      <p:sp>
        <p:nvSpPr>
          <p:cNvPr id="374" name="Google Shape;206;p39"/>
          <p:cNvSpPr/>
          <p:nvPr/>
        </p:nvSpPr>
        <p:spPr>
          <a:xfrm>
            <a:off x="2514689" y="1320067"/>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375" name="Google Shape;207;p39"/>
          <p:cNvSpPr txBox="1"/>
          <p:nvPr/>
        </p:nvSpPr>
        <p:spPr>
          <a:xfrm>
            <a:off x="2514689" y="1353779"/>
            <a:ext cx="1944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700">
                <a:solidFill>
                  <a:srgbClr val="1F3B4D"/>
                </a:solidFill>
                <a:latin typeface="Inter"/>
                <a:ea typeface="Inter"/>
                <a:cs typeface="Inter"/>
                <a:sym typeface="Inter"/>
              </a:defRPr>
            </a:lvl1pPr>
          </a:lstStyle>
          <a:p>
            <a:pPr/>
            <a:r>
              <a:t>02</a:t>
            </a:r>
          </a:p>
        </p:txBody>
      </p:sp>
      <p:sp>
        <p:nvSpPr>
          <p:cNvPr id="376" name="Google Shape;211;p39"/>
          <p:cNvSpPr/>
          <p:nvPr/>
        </p:nvSpPr>
        <p:spPr>
          <a:xfrm>
            <a:off x="4572289" y="1320067"/>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377" name="Google Shape;212;p39"/>
          <p:cNvSpPr txBox="1"/>
          <p:nvPr/>
        </p:nvSpPr>
        <p:spPr>
          <a:xfrm>
            <a:off x="4572289" y="1353779"/>
            <a:ext cx="1944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700">
                <a:solidFill>
                  <a:srgbClr val="1F3B4D"/>
                </a:solidFill>
                <a:latin typeface="Inter"/>
                <a:ea typeface="Inter"/>
                <a:cs typeface="Inter"/>
                <a:sym typeface="Inter"/>
              </a:defRPr>
            </a:lvl1pPr>
          </a:lstStyle>
          <a:p>
            <a:pPr/>
            <a:r>
              <a:t>03</a:t>
            </a:r>
          </a:p>
        </p:txBody>
      </p:sp>
      <p:sp>
        <p:nvSpPr>
          <p:cNvPr id="378" name="Google Shape;216;p39"/>
          <p:cNvSpPr/>
          <p:nvPr/>
        </p:nvSpPr>
        <p:spPr>
          <a:xfrm>
            <a:off x="6629389" y="1320067"/>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379" name="Google Shape;217;p39"/>
          <p:cNvSpPr txBox="1"/>
          <p:nvPr/>
        </p:nvSpPr>
        <p:spPr>
          <a:xfrm>
            <a:off x="6629389" y="1353779"/>
            <a:ext cx="1944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700">
                <a:solidFill>
                  <a:srgbClr val="1F3B4D"/>
                </a:solidFill>
                <a:latin typeface="Inter"/>
                <a:ea typeface="Inter"/>
                <a:cs typeface="Inter"/>
                <a:sym typeface="Inter"/>
              </a:defRPr>
            </a:lvl1pPr>
          </a:lstStyle>
          <a:p>
            <a:pPr/>
            <a:r>
              <a:t>04</a:t>
            </a:r>
          </a:p>
        </p:txBody>
      </p:sp>
      <p:sp>
        <p:nvSpPr>
          <p:cNvPr id="380" name="Google Shape;221;p39"/>
          <p:cNvSpPr/>
          <p:nvPr/>
        </p:nvSpPr>
        <p:spPr>
          <a:xfrm>
            <a:off x="457190" y="3047318"/>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381" name="Google Shape;222;p39"/>
          <p:cNvSpPr txBox="1"/>
          <p:nvPr/>
        </p:nvSpPr>
        <p:spPr>
          <a:xfrm>
            <a:off x="457190" y="3081030"/>
            <a:ext cx="1944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700">
                <a:solidFill>
                  <a:srgbClr val="1F3B4D"/>
                </a:solidFill>
                <a:latin typeface="Inter"/>
                <a:ea typeface="Inter"/>
                <a:cs typeface="Inter"/>
                <a:sym typeface="Inter"/>
              </a:defRPr>
            </a:lvl1pPr>
          </a:lstStyle>
          <a:p>
            <a:pPr/>
            <a:r>
              <a:t>01</a:t>
            </a:r>
          </a:p>
        </p:txBody>
      </p:sp>
      <p:sp>
        <p:nvSpPr>
          <p:cNvPr id="382" name="Google Shape;226;p39"/>
          <p:cNvSpPr/>
          <p:nvPr/>
        </p:nvSpPr>
        <p:spPr>
          <a:xfrm>
            <a:off x="2514689" y="3047318"/>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383" name="Google Shape;227;p39"/>
          <p:cNvSpPr txBox="1"/>
          <p:nvPr/>
        </p:nvSpPr>
        <p:spPr>
          <a:xfrm>
            <a:off x="2514689" y="3081030"/>
            <a:ext cx="1944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700">
                <a:solidFill>
                  <a:srgbClr val="1F3B4D"/>
                </a:solidFill>
                <a:latin typeface="Inter"/>
                <a:ea typeface="Inter"/>
                <a:cs typeface="Inter"/>
                <a:sym typeface="Inter"/>
              </a:defRPr>
            </a:lvl1pPr>
          </a:lstStyle>
          <a:p>
            <a:pPr/>
            <a:r>
              <a:t>02</a:t>
            </a:r>
          </a:p>
        </p:txBody>
      </p:sp>
      <p:sp>
        <p:nvSpPr>
          <p:cNvPr id="384" name="Google Shape;231;p39"/>
          <p:cNvSpPr/>
          <p:nvPr/>
        </p:nvSpPr>
        <p:spPr>
          <a:xfrm>
            <a:off x="4572289" y="3047318"/>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385" name="Google Shape;232;p39"/>
          <p:cNvSpPr txBox="1"/>
          <p:nvPr/>
        </p:nvSpPr>
        <p:spPr>
          <a:xfrm>
            <a:off x="4572289" y="3081030"/>
            <a:ext cx="1944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700">
                <a:solidFill>
                  <a:srgbClr val="1F3B4D"/>
                </a:solidFill>
                <a:latin typeface="Inter"/>
                <a:ea typeface="Inter"/>
                <a:cs typeface="Inter"/>
                <a:sym typeface="Inter"/>
              </a:defRPr>
            </a:lvl1pPr>
          </a:lstStyle>
          <a:p>
            <a:pPr/>
            <a:r>
              <a:t>03</a:t>
            </a:r>
          </a:p>
        </p:txBody>
      </p:sp>
      <p:sp>
        <p:nvSpPr>
          <p:cNvPr id="386" name="Google Shape;236;p39"/>
          <p:cNvSpPr/>
          <p:nvPr/>
        </p:nvSpPr>
        <p:spPr>
          <a:xfrm>
            <a:off x="6629389" y="3047318"/>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387" name="Google Shape;237;p39"/>
          <p:cNvSpPr txBox="1"/>
          <p:nvPr/>
        </p:nvSpPr>
        <p:spPr>
          <a:xfrm>
            <a:off x="6629389" y="3081030"/>
            <a:ext cx="1944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700">
                <a:solidFill>
                  <a:srgbClr val="1F3B4D"/>
                </a:solidFill>
                <a:latin typeface="Inter"/>
                <a:ea typeface="Inter"/>
                <a:cs typeface="Inter"/>
                <a:sym typeface="Inter"/>
              </a:defRPr>
            </a:lvl1pPr>
          </a:lstStyle>
          <a:p>
            <a:pPr/>
            <a:r>
              <a:t>04</a:t>
            </a:r>
          </a:p>
        </p:txBody>
      </p:sp>
      <p:sp>
        <p:nvSpPr>
          <p:cNvPr id="388"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_1_1_1_1">
    <p:bg>
      <p:bgPr>
        <a:solidFill>
          <a:srgbClr val="006EA5"/>
        </a:solidFill>
      </p:bgPr>
    </p:bg>
    <p:spTree>
      <p:nvGrpSpPr>
        <p:cNvPr id="1" name=""/>
        <p:cNvGrpSpPr/>
        <p:nvPr/>
      </p:nvGrpSpPr>
      <p:grpSpPr>
        <a:xfrm>
          <a:off x="0" y="0"/>
          <a:ext cx="0" cy="0"/>
          <a:chOff x="0" y="0"/>
          <a:chExt cx="0" cy="0"/>
        </a:xfrm>
      </p:grpSpPr>
      <p:sp>
        <p:nvSpPr>
          <p:cNvPr id="395" name="Body Level One…"/>
          <p:cNvSpPr txBox="1"/>
          <p:nvPr>
            <p:ph type="body" sz="quarter" idx="1"/>
          </p:nvPr>
        </p:nvSpPr>
        <p:spPr>
          <a:xfrm>
            <a:off x="457200" y="1514481"/>
            <a:ext cx="1951201" cy="606301"/>
          </a:xfrm>
          <a:prstGeom prst="rect">
            <a:avLst/>
          </a:prstGeom>
        </p:spPr>
        <p:txBody>
          <a:bodyPr lIns="0" tIns="0" rIns="0" bIns="0"/>
          <a:lstStyle>
            <a:lvl1pPr marL="342900" indent="-228600">
              <a:lnSpc>
                <a:spcPct val="100000"/>
              </a:lnSpc>
              <a:buClrTx/>
              <a:buSzTx/>
              <a:buFontTx/>
              <a:buNone/>
              <a:defRPr b="1" sz="1600">
                <a:solidFill>
                  <a:srgbClr val="EDD486"/>
                </a:solidFill>
                <a:latin typeface="Helvetica Neue"/>
                <a:ea typeface="Helvetica Neue"/>
                <a:cs typeface="Helvetica Neue"/>
                <a:sym typeface="Helvetica Neue"/>
              </a:defRPr>
            </a:lvl1pPr>
            <a:lvl2pPr marL="342900" indent="254000">
              <a:lnSpc>
                <a:spcPct val="100000"/>
              </a:lnSpc>
              <a:buClrTx/>
              <a:buSzTx/>
              <a:buFontTx/>
              <a:buNone/>
              <a:defRPr b="1" sz="1600">
                <a:solidFill>
                  <a:srgbClr val="EDD486"/>
                </a:solidFill>
                <a:latin typeface="Helvetica Neue"/>
                <a:ea typeface="Helvetica Neue"/>
                <a:cs typeface="Helvetica Neue"/>
                <a:sym typeface="Helvetica Neue"/>
              </a:defRPr>
            </a:lvl2pPr>
            <a:lvl3pPr marL="342900" indent="711200">
              <a:lnSpc>
                <a:spcPct val="100000"/>
              </a:lnSpc>
              <a:buClrTx/>
              <a:buSzTx/>
              <a:buFontTx/>
              <a:buNone/>
              <a:defRPr b="1" sz="1600">
                <a:solidFill>
                  <a:srgbClr val="EDD486"/>
                </a:solidFill>
                <a:latin typeface="Helvetica Neue"/>
                <a:ea typeface="Helvetica Neue"/>
                <a:cs typeface="Helvetica Neue"/>
                <a:sym typeface="Helvetica Neue"/>
              </a:defRPr>
            </a:lvl3pPr>
            <a:lvl4pPr marL="342900" indent="1168400">
              <a:lnSpc>
                <a:spcPct val="100000"/>
              </a:lnSpc>
              <a:buClrTx/>
              <a:buSzTx/>
              <a:buFontTx/>
              <a:buNone/>
              <a:defRPr b="1" sz="1600">
                <a:solidFill>
                  <a:srgbClr val="EDD486"/>
                </a:solidFill>
                <a:latin typeface="Helvetica Neue"/>
                <a:ea typeface="Helvetica Neue"/>
                <a:cs typeface="Helvetica Neue"/>
                <a:sym typeface="Helvetica Neue"/>
              </a:defRPr>
            </a:lvl4pPr>
            <a:lvl5pPr marL="342900" indent="1625600">
              <a:lnSpc>
                <a:spcPct val="100000"/>
              </a:lnSpc>
              <a:buClrTx/>
              <a:buSzTx/>
              <a:buFontTx/>
              <a:buNone/>
              <a:defRPr b="1" sz="1600">
                <a:solidFill>
                  <a:srgbClr val="EDD486"/>
                </a:solidFill>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396" name="Google Shape;242;p40"/>
          <p:cNvSpPr/>
          <p:nvPr/>
        </p:nvSpPr>
        <p:spPr>
          <a:xfrm>
            <a:off x="457190" y="1320067"/>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397" name="Google Shape;243;p40"/>
          <p:cNvSpPr txBox="1"/>
          <p:nvPr/>
        </p:nvSpPr>
        <p:spPr>
          <a:xfrm>
            <a:off x="457190" y="1353779"/>
            <a:ext cx="1944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700">
                <a:solidFill>
                  <a:srgbClr val="1F3B4D"/>
                </a:solidFill>
                <a:latin typeface="Inter"/>
                <a:ea typeface="Inter"/>
                <a:cs typeface="Inter"/>
                <a:sym typeface="Inter"/>
              </a:defRPr>
            </a:lvl1pPr>
          </a:lstStyle>
          <a:p>
            <a:pPr/>
            <a:r>
              <a:t>01</a:t>
            </a:r>
          </a:p>
        </p:txBody>
      </p:sp>
      <p:sp>
        <p:nvSpPr>
          <p:cNvPr id="398" name="Title Text"/>
          <p:cNvSpPr txBox="1"/>
          <p:nvPr>
            <p:ph type="title"/>
          </p:nvPr>
        </p:nvSpPr>
        <p:spPr>
          <a:xfrm>
            <a:off x="457200" y="457200"/>
            <a:ext cx="2925000" cy="387301"/>
          </a:xfrm>
          <a:prstGeom prst="rect">
            <a:avLst/>
          </a:prstGeom>
        </p:spPr>
        <p:txBody>
          <a:bodyPr lIns="0" tIns="0" rIns="0" bIns="0"/>
          <a:lstStyle>
            <a:lvl1pPr>
              <a:defRPr b="1" sz="1400">
                <a:solidFill>
                  <a:srgbClr val="FFFFFF"/>
                </a:solidFill>
                <a:latin typeface="Inter"/>
                <a:ea typeface="Inter"/>
                <a:cs typeface="Inter"/>
                <a:sym typeface="Inter"/>
              </a:defRPr>
            </a:lvl1pPr>
          </a:lstStyle>
          <a:p>
            <a:pPr/>
            <a:r>
              <a:t>Title Text</a:t>
            </a:r>
          </a:p>
        </p:txBody>
      </p:sp>
      <p:sp>
        <p:nvSpPr>
          <p:cNvPr id="399" name="Google Shape;248;p40"/>
          <p:cNvSpPr/>
          <p:nvPr/>
        </p:nvSpPr>
        <p:spPr>
          <a:xfrm>
            <a:off x="2514689" y="1320067"/>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400" name="Google Shape;249;p40"/>
          <p:cNvSpPr txBox="1"/>
          <p:nvPr/>
        </p:nvSpPr>
        <p:spPr>
          <a:xfrm>
            <a:off x="2514689" y="1353779"/>
            <a:ext cx="1944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700">
                <a:solidFill>
                  <a:srgbClr val="1F3B4D"/>
                </a:solidFill>
                <a:latin typeface="Inter"/>
                <a:ea typeface="Inter"/>
                <a:cs typeface="Inter"/>
                <a:sym typeface="Inter"/>
              </a:defRPr>
            </a:lvl1pPr>
          </a:lstStyle>
          <a:p>
            <a:pPr/>
            <a:r>
              <a:t>02</a:t>
            </a:r>
          </a:p>
        </p:txBody>
      </p:sp>
      <p:sp>
        <p:nvSpPr>
          <p:cNvPr id="401" name="Google Shape;253;p40"/>
          <p:cNvSpPr/>
          <p:nvPr/>
        </p:nvSpPr>
        <p:spPr>
          <a:xfrm>
            <a:off x="4572289" y="1320067"/>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402" name="Google Shape;254;p40"/>
          <p:cNvSpPr txBox="1"/>
          <p:nvPr/>
        </p:nvSpPr>
        <p:spPr>
          <a:xfrm>
            <a:off x="4572289" y="1353779"/>
            <a:ext cx="1944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700">
                <a:solidFill>
                  <a:srgbClr val="1F3B4D"/>
                </a:solidFill>
                <a:latin typeface="Inter"/>
                <a:ea typeface="Inter"/>
                <a:cs typeface="Inter"/>
                <a:sym typeface="Inter"/>
              </a:defRPr>
            </a:lvl1pPr>
          </a:lstStyle>
          <a:p>
            <a:pPr/>
            <a:r>
              <a:t>03</a:t>
            </a:r>
          </a:p>
        </p:txBody>
      </p:sp>
      <p:sp>
        <p:nvSpPr>
          <p:cNvPr id="403" name="Google Shape;258;p40"/>
          <p:cNvSpPr/>
          <p:nvPr/>
        </p:nvSpPr>
        <p:spPr>
          <a:xfrm>
            <a:off x="6629389" y="1320067"/>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404" name="Google Shape;259;p40"/>
          <p:cNvSpPr txBox="1"/>
          <p:nvPr/>
        </p:nvSpPr>
        <p:spPr>
          <a:xfrm>
            <a:off x="6629389" y="1353779"/>
            <a:ext cx="1944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700">
                <a:solidFill>
                  <a:srgbClr val="1F3B4D"/>
                </a:solidFill>
                <a:latin typeface="Inter"/>
                <a:ea typeface="Inter"/>
                <a:cs typeface="Inter"/>
                <a:sym typeface="Inter"/>
              </a:defRPr>
            </a:lvl1pPr>
          </a:lstStyle>
          <a:p>
            <a:pPr/>
            <a:r>
              <a:t>04</a:t>
            </a:r>
          </a:p>
        </p:txBody>
      </p:sp>
      <p:sp>
        <p:nvSpPr>
          <p:cNvPr id="405" name="Google Shape;263;p40"/>
          <p:cNvSpPr/>
          <p:nvPr/>
        </p:nvSpPr>
        <p:spPr>
          <a:xfrm>
            <a:off x="457190" y="3047318"/>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406" name="Google Shape;264;p40"/>
          <p:cNvSpPr txBox="1"/>
          <p:nvPr/>
        </p:nvSpPr>
        <p:spPr>
          <a:xfrm>
            <a:off x="457190" y="3081030"/>
            <a:ext cx="1944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700">
                <a:solidFill>
                  <a:srgbClr val="1F3B4D"/>
                </a:solidFill>
                <a:latin typeface="Inter"/>
                <a:ea typeface="Inter"/>
                <a:cs typeface="Inter"/>
                <a:sym typeface="Inter"/>
              </a:defRPr>
            </a:lvl1pPr>
          </a:lstStyle>
          <a:p>
            <a:pPr/>
            <a:r>
              <a:t>01</a:t>
            </a:r>
          </a:p>
        </p:txBody>
      </p:sp>
      <p:sp>
        <p:nvSpPr>
          <p:cNvPr id="407" name="Google Shape;268;p40"/>
          <p:cNvSpPr/>
          <p:nvPr/>
        </p:nvSpPr>
        <p:spPr>
          <a:xfrm>
            <a:off x="2514689" y="3047318"/>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408" name="Google Shape;269;p40"/>
          <p:cNvSpPr txBox="1"/>
          <p:nvPr/>
        </p:nvSpPr>
        <p:spPr>
          <a:xfrm>
            <a:off x="2514689" y="3081030"/>
            <a:ext cx="1944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700">
                <a:solidFill>
                  <a:srgbClr val="1F3B4D"/>
                </a:solidFill>
                <a:latin typeface="Inter"/>
                <a:ea typeface="Inter"/>
                <a:cs typeface="Inter"/>
                <a:sym typeface="Inter"/>
              </a:defRPr>
            </a:lvl1pPr>
          </a:lstStyle>
          <a:p>
            <a:pPr/>
            <a:r>
              <a:t>02</a:t>
            </a:r>
          </a:p>
        </p:txBody>
      </p:sp>
      <p:sp>
        <p:nvSpPr>
          <p:cNvPr id="409" name="Google Shape;273;p40"/>
          <p:cNvSpPr/>
          <p:nvPr/>
        </p:nvSpPr>
        <p:spPr>
          <a:xfrm>
            <a:off x="4572289" y="3047318"/>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410" name="Google Shape;274;p40"/>
          <p:cNvSpPr txBox="1"/>
          <p:nvPr/>
        </p:nvSpPr>
        <p:spPr>
          <a:xfrm>
            <a:off x="4572289" y="3081030"/>
            <a:ext cx="1944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700">
                <a:solidFill>
                  <a:srgbClr val="1F3B4D"/>
                </a:solidFill>
                <a:latin typeface="Inter"/>
                <a:ea typeface="Inter"/>
                <a:cs typeface="Inter"/>
                <a:sym typeface="Inter"/>
              </a:defRPr>
            </a:lvl1pPr>
          </a:lstStyle>
          <a:p>
            <a:pPr/>
            <a:r>
              <a:t>03</a:t>
            </a:r>
          </a:p>
        </p:txBody>
      </p:sp>
      <p:sp>
        <p:nvSpPr>
          <p:cNvPr id="411" name="Google Shape;278;p40"/>
          <p:cNvSpPr/>
          <p:nvPr/>
        </p:nvSpPr>
        <p:spPr>
          <a:xfrm>
            <a:off x="6629389" y="3047318"/>
            <a:ext cx="194401" cy="194401"/>
          </a:xfrm>
          <a:prstGeom prst="roundRect">
            <a:avLst>
              <a:gd name="adj" fmla="val 16667"/>
            </a:avLst>
          </a:prstGeom>
          <a:solidFill>
            <a:srgbClr val="EDD486"/>
          </a:solidFill>
          <a:ln w="12700">
            <a:miter lim="400000"/>
          </a:ln>
        </p:spPr>
        <p:txBody>
          <a:bodyPr lIns="0" tIns="0" rIns="0" bIns="0" anchor="ctr"/>
          <a:lstStyle/>
          <a:p>
            <a:pPr/>
          </a:p>
        </p:txBody>
      </p:sp>
      <p:sp>
        <p:nvSpPr>
          <p:cNvPr id="412" name="Google Shape;279;p40"/>
          <p:cNvSpPr txBox="1"/>
          <p:nvPr/>
        </p:nvSpPr>
        <p:spPr>
          <a:xfrm>
            <a:off x="6629389" y="3081030"/>
            <a:ext cx="194401" cy="127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b="1" sz="700">
                <a:solidFill>
                  <a:srgbClr val="1F3B4D"/>
                </a:solidFill>
                <a:latin typeface="Inter"/>
                <a:ea typeface="Inter"/>
                <a:cs typeface="Inter"/>
                <a:sym typeface="Inter"/>
              </a:defRPr>
            </a:lvl1pPr>
          </a:lstStyle>
          <a:p>
            <a:pPr/>
            <a:r>
              <a:t>04</a:t>
            </a:r>
          </a:p>
        </p:txBody>
      </p:sp>
      <p:sp>
        <p:nvSpPr>
          <p:cNvPr id="413"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_1_1_1_1_1">
    <p:spTree>
      <p:nvGrpSpPr>
        <p:cNvPr id="1" name=""/>
        <p:cNvGrpSpPr/>
        <p:nvPr/>
      </p:nvGrpSpPr>
      <p:grpSpPr>
        <a:xfrm>
          <a:off x="0" y="0"/>
          <a:ext cx="0" cy="0"/>
          <a:chOff x="0" y="0"/>
          <a:chExt cx="0" cy="0"/>
        </a:xfrm>
      </p:grpSpPr>
      <p:sp>
        <p:nvSpPr>
          <p:cNvPr id="420" name="Title Text"/>
          <p:cNvSpPr txBox="1"/>
          <p:nvPr>
            <p:ph type="title"/>
          </p:nvPr>
        </p:nvSpPr>
        <p:spPr>
          <a:xfrm>
            <a:off x="466350" y="1514477"/>
            <a:ext cx="6915000" cy="1780801"/>
          </a:xfrm>
          <a:prstGeom prst="rect">
            <a:avLst/>
          </a:prstGeom>
        </p:spPr>
        <p:txBody>
          <a:bodyPr lIns="0" tIns="0" rIns="0" bIns="0"/>
          <a:lstStyle>
            <a:lvl1pPr>
              <a:defRPr sz="4800">
                <a:solidFill>
                  <a:srgbClr val="1F3B4D"/>
                </a:solidFill>
                <a:latin typeface="Inter SemiBold"/>
                <a:ea typeface="Inter SemiBold"/>
                <a:cs typeface="Inter SemiBold"/>
                <a:sym typeface="Inter SemiBold"/>
              </a:defRPr>
            </a:lvl1pPr>
          </a:lstStyle>
          <a:p>
            <a:pPr/>
            <a:r>
              <a:t>Title Text</a:t>
            </a:r>
          </a:p>
        </p:txBody>
      </p:sp>
      <p:sp>
        <p:nvSpPr>
          <p:cNvPr id="421" name="Body Level One…"/>
          <p:cNvSpPr txBox="1"/>
          <p:nvPr>
            <p:ph type="body" sz="quarter" idx="1"/>
          </p:nvPr>
        </p:nvSpPr>
        <p:spPr>
          <a:xfrm>
            <a:off x="466344" y="1267274"/>
            <a:ext cx="4362001" cy="247201"/>
          </a:xfrm>
          <a:prstGeom prst="rect">
            <a:avLst/>
          </a:prstGeom>
        </p:spPr>
        <p:txBody>
          <a:bodyPr lIns="0" tIns="0" rIns="0" bIns="0"/>
          <a:lstStyle>
            <a:lvl1pPr marL="342900" indent="-228600">
              <a:buClrTx/>
              <a:buSzTx/>
              <a:buFontTx/>
              <a:buNone/>
              <a:defRPr b="1" sz="1400">
                <a:solidFill>
                  <a:srgbClr val="1F3B4D"/>
                </a:solidFill>
                <a:latin typeface="Caveat"/>
                <a:ea typeface="Caveat"/>
                <a:cs typeface="Caveat"/>
                <a:sym typeface="Caveat"/>
              </a:defRPr>
            </a:lvl1pPr>
            <a:lvl2pPr marL="342900" indent="254000">
              <a:buClrTx/>
              <a:buSzTx/>
              <a:buFontTx/>
              <a:buNone/>
              <a:defRPr b="1" sz="1400">
                <a:solidFill>
                  <a:srgbClr val="1F3B4D"/>
                </a:solidFill>
                <a:latin typeface="Caveat"/>
                <a:ea typeface="Caveat"/>
                <a:cs typeface="Caveat"/>
                <a:sym typeface="Caveat"/>
              </a:defRPr>
            </a:lvl2pPr>
            <a:lvl3pPr marL="342900" indent="711200">
              <a:buClrTx/>
              <a:buSzTx/>
              <a:buFontTx/>
              <a:buNone/>
              <a:defRPr b="1" sz="1400">
                <a:solidFill>
                  <a:srgbClr val="1F3B4D"/>
                </a:solidFill>
                <a:latin typeface="Caveat"/>
                <a:ea typeface="Caveat"/>
                <a:cs typeface="Caveat"/>
                <a:sym typeface="Caveat"/>
              </a:defRPr>
            </a:lvl3pPr>
            <a:lvl4pPr marL="342900" indent="1168400">
              <a:buClrTx/>
              <a:buSzTx/>
              <a:buFontTx/>
              <a:buNone/>
              <a:defRPr b="1" sz="1400">
                <a:solidFill>
                  <a:srgbClr val="1F3B4D"/>
                </a:solidFill>
                <a:latin typeface="Caveat"/>
                <a:ea typeface="Caveat"/>
                <a:cs typeface="Caveat"/>
                <a:sym typeface="Caveat"/>
              </a:defRPr>
            </a:lvl4pPr>
            <a:lvl5pPr marL="342900" indent="1625600">
              <a:buClrTx/>
              <a:buSzTx/>
              <a:buFontTx/>
              <a:buNone/>
              <a:defRPr b="1" sz="1400">
                <a:solidFill>
                  <a:srgbClr val="1F3B4D"/>
                </a:solidFill>
                <a:latin typeface="Caveat"/>
                <a:ea typeface="Caveat"/>
                <a:cs typeface="Caveat"/>
                <a:sym typeface="Caveat"/>
              </a:defRPr>
            </a:lvl5pPr>
          </a:lstStyle>
          <a:p>
            <a:pPr/>
            <a:r>
              <a:t>Body Level One</a:t>
            </a:r>
          </a:p>
          <a:p>
            <a:pPr lvl="1"/>
            <a:r>
              <a:t>Body Level Two</a:t>
            </a:r>
          </a:p>
          <a:p>
            <a:pPr lvl="2"/>
            <a:r>
              <a:t>Body Level Three</a:t>
            </a:r>
          </a:p>
          <a:p>
            <a:pPr lvl="3"/>
            <a:r>
              <a:t>Body Level Four</a:t>
            </a:r>
          </a:p>
          <a:p>
            <a:pPr lvl="4"/>
            <a:r>
              <a:t>Body Level Five</a:t>
            </a:r>
          </a:p>
        </p:txBody>
      </p:sp>
      <p:sp>
        <p:nvSpPr>
          <p:cNvPr id="422" name="Google Shape;285;p41"/>
          <p:cNvSpPr txBox="1"/>
          <p:nvPr>
            <p:ph type="body" sz="quarter" idx="21"/>
          </p:nvPr>
        </p:nvSpPr>
        <p:spPr>
          <a:xfrm>
            <a:off x="457200" y="3629024"/>
            <a:ext cx="8229600" cy="1057202"/>
          </a:xfrm>
          <a:prstGeom prst="rect">
            <a:avLst/>
          </a:prstGeom>
        </p:spPr>
        <p:txBody>
          <a:bodyPr lIns="0" tIns="0" rIns="0" bIns="0"/>
          <a:lstStyle/>
          <a:p>
            <a:pPr indent="-317500">
              <a:buClr>
                <a:srgbClr val="1F3B4D"/>
              </a:buClr>
              <a:buSzPts val="1400"/>
              <a:buFont typeface="Helvetica Neue"/>
              <a:defRPr sz="1400">
                <a:solidFill>
                  <a:srgbClr val="1F3B4D"/>
                </a:solidFill>
                <a:latin typeface="Helvetica Neue"/>
                <a:ea typeface="Helvetica Neue"/>
                <a:cs typeface="Helvetica Neue"/>
                <a:sym typeface="Helvetica Neue"/>
              </a:defRPr>
            </a:pPr>
          </a:p>
        </p:txBody>
      </p:sp>
      <p:pic>
        <p:nvPicPr>
          <p:cNvPr id="423" name="Google Shape;286;p41" descr="Google Shape;286;p41"/>
          <p:cNvPicPr>
            <a:picLocks noChangeAspect="1"/>
          </p:cNvPicPr>
          <p:nvPr/>
        </p:nvPicPr>
        <p:blipFill>
          <a:blip r:embed="rId2">
            <a:extLst/>
          </a:blip>
          <a:stretch>
            <a:fillRect/>
          </a:stretch>
        </p:blipFill>
        <p:spPr>
          <a:xfrm>
            <a:off x="457200" y="382000"/>
            <a:ext cx="548700" cy="150405"/>
          </a:xfrm>
          <a:prstGeom prst="rect">
            <a:avLst/>
          </a:prstGeom>
          <a:ln w="12700">
            <a:miter lim="400000"/>
          </a:ln>
        </p:spPr>
      </p:pic>
      <p:sp>
        <p:nvSpPr>
          <p:cNvPr id="424"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AND_TWO_COLUMNS">
    <p:spTree>
      <p:nvGrpSpPr>
        <p:cNvPr id="1" name=""/>
        <p:cNvGrpSpPr/>
        <p:nvPr/>
      </p:nvGrpSpPr>
      <p:grpSpPr>
        <a:xfrm>
          <a:off x="0" y="0"/>
          <a:ext cx="0" cy="0"/>
          <a:chOff x="0" y="0"/>
          <a:chExt cx="0" cy="0"/>
        </a:xfrm>
      </p:grpSpPr>
      <p:sp>
        <p:nvSpPr>
          <p:cNvPr id="37" name="Title Text"/>
          <p:cNvSpPr txBox="1"/>
          <p:nvPr>
            <p:ph type="title"/>
          </p:nvPr>
        </p:nvSpPr>
        <p:spPr>
          <a:prstGeom prst="rect">
            <a:avLst/>
          </a:prstGeom>
        </p:spPr>
        <p:txBody>
          <a:bodyPr/>
          <a:lstStyle/>
          <a:p>
            <a:pPr/>
            <a:r>
              <a:t>Title Text</a:t>
            </a:r>
          </a:p>
        </p:txBody>
      </p:sp>
      <p:sp>
        <p:nvSpPr>
          <p:cNvPr id="38" name="Body Level One…"/>
          <p:cNvSpPr txBox="1"/>
          <p:nvPr>
            <p:ph type="body" sz="half" idx="1"/>
          </p:nvPr>
        </p:nvSpPr>
        <p:spPr>
          <a:xfrm>
            <a:off x="311699" y="1152475"/>
            <a:ext cx="3999902" cy="3416400"/>
          </a:xfrm>
          <a:prstGeom prst="rect">
            <a:avLst/>
          </a:prstGeom>
        </p:spPr>
        <p:txBody>
          <a:bodyPr/>
          <a:lstStyle>
            <a:lvl1pPr indent="-317500">
              <a:buSzPts val="1400"/>
              <a:defRPr sz="1400"/>
            </a:lvl1pPr>
            <a:lvl2pPr marL="965200" indent="-355600">
              <a:buSzPts val="1400"/>
              <a:defRPr sz="1400"/>
            </a:lvl2pPr>
            <a:lvl3pPr marL="1422400" indent="-355600">
              <a:buSzPts val="1400"/>
              <a:defRPr sz="1400"/>
            </a:lvl3pPr>
            <a:lvl4pPr marL="1879600" indent="-355600">
              <a:buSzPts val="1400"/>
              <a:defRPr sz="1400"/>
            </a:lvl4pPr>
            <a:lvl5pPr marL="2336800" indent="-355600">
              <a:buSzPts val="1400"/>
              <a:defRPr sz="1400"/>
            </a:lvl5pPr>
          </a:lstStyle>
          <a:p>
            <a:pPr/>
            <a:r>
              <a:t>Body Level One</a:t>
            </a:r>
          </a:p>
          <a:p>
            <a:pPr lvl="1"/>
            <a:r>
              <a:t>Body Level Two</a:t>
            </a:r>
          </a:p>
          <a:p>
            <a:pPr lvl="2"/>
            <a:r>
              <a:t>Body Level Three</a:t>
            </a:r>
          </a:p>
          <a:p>
            <a:pPr lvl="3"/>
            <a:r>
              <a:t>Body Level Four</a:t>
            </a:r>
          </a:p>
          <a:p>
            <a:pPr lvl="4"/>
            <a:r>
              <a:t>Body Level Five</a:t>
            </a:r>
          </a:p>
        </p:txBody>
      </p:sp>
      <p:sp>
        <p:nvSpPr>
          <p:cNvPr id="39" name="Google Shape;23;p5"/>
          <p:cNvSpPr txBox="1"/>
          <p:nvPr>
            <p:ph type="body" sz="half" idx="21"/>
          </p:nvPr>
        </p:nvSpPr>
        <p:spPr>
          <a:xfrm>
            <a:off x="4832399" y="1152475"/>
            <a:ext cx="3999902" cy="3416400"/>
          </a:xfrm>
          <a:prstGeom prst="rect">
            <a:avLst/>
          </a:prstGeom>
        </p:spPr>
        <p:txBody>
          <a:bodyPr/>
          <a:lstStyle/>
          <a:p>
            <a:pPr indent="-317500">
              <a:buSzPts val="1400"/>
              <a:defRPr sz="1400"/>
            </a:pP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bg>
      <p:bgPr>
        <a:solidFill>
          <a:srgbClr val="F6F6F6"/>
        </a:solidFill>
      </p:bgPr>
    </p:bg>
    <p:spTree>
      <p:nvGrpSpPr>
        <p:cNvPr id="1" name=""/>
        <p:cNvGrpSpPr/>
        <p:nvPr/>
      </p:nvGrpSpPr>
      <p:grpSpPr>
        <a:xfrm>
          <a:off x="0" y="0"/>
          <a:ext cx="0" cy="0"/>
          <a:chOff x="0" y="0"/>
          <a:chExt cx="0" cy="0"/>
        </a:xfrm>
      </p:grpSpPr>
      <p:sp>
        <p:nvSpPr>
          <p:cNvPr id="431" name="Google Shape;288;p42"/>
          <p:cNvSpPr/>
          <p:nvPr/>
        </p:nvSpPr>
        <p:spPr>
          <a:xfrm>
            <a:off x="0" y="24"/>
            <a:ext cx="4572000" cy="5143501"/>
          </a:xfrm>
          <a:prstGeom prst="rect">
            <a:avLst/>
          </a:prstGeom>
          <a:solidFill>
            <a:srgbClr val="FFFFFF"/>
          </a:solidFill>
          <a:ln w="12700">
            <a:miter lim="400000"/>
          </a:ln>
        </p:spPr>
        <p:txBody>
          <a:bodyPr lIns="0" tIns="0" rIns="0" bIns="0" anchor="ctr"/>
          <a:lstStyle/>
          <a:p>
            <a:pPr/>
          </a:p>
        </p:txBody>
      </p:sp>
      <p:sp>
        <p:nvSpPr>
          <p:cNvPr id="432" name="Title Text"/>
          <p:cNvSpPr txBox="1"/>
          <p:nvPr>
            <p:ph type="title"/>
          </p:nvPr>
        </p:nvSpPr>
        <p:spPr>
          <a:xfrm>
            <a:off x="457200" y="1153450"/>
            <a:ext cx="3853501" cy="1562101"/>
          </a:xfrm>
          <a:prstGeom prst="rect">
            <a:avLst/>
          </a:prstGeom>
        </p:spPr>
        <p:txBody>
          <a:bodyPr lIns="0" tIns="0" rIns="0" bIns="0" anchor="b"/>
          <a:lstStyle>
            <a:lvl1pPr>
              <a:defRPr b="1" sz="2400">
                <a:solidFill>
                  <a:srgbClr val="1F3B4D"/>
                </a:solidFill>
                <a:latin typeface="Inter"/>
                <a:ea typeface="Inter"/>
                <a:cs typeface="Inter"/>
                <a:sym typeface="Inter"/>
              </a:defRPr>
            </a:lvl1pPr>
          </a:lstStyle>
          <a:p>
            <a:pPr/>
            <a:r>
              <a:t>Title Text</a:t>
            </a:r>
          </a:p>
        </p:txBody>
      </p:sp>
      <p:sp>
        <p:nvSpPr>
          <p:cNvPr id="433" name="Body Level One…"/>
          <p:cNvSpPr txBox="1"/>
          <p:nvPr>
            <p:ph type="body" sz="quarter" idx="1"/>
          </p:nvPr>
        </p:nvSpPr>
        <p:spPr>
          <a:xfrm>
            <a:off x="457200" y="2988224"/>
            <a:ext cx="3853501" cy="1050001"/>
          </a:xfrm>
          <a:prstGeom prst="rect">
            <a:avLst/>
          </a:prstGeom>
        </p:spPr>
        <p:txBody>
          <a:bodyPr lIns="0" tIns="0" rIns="0" bIns="0"/>
          <a:lstStyle>
            <a:lvl1pPr marL="342900" indent="-228600">
              <a:lnSpc>
                <a:spcPct val="100000"/>
              </a:lnSpc>
              <a:buClrTx/>
              <a:buSzTx/>
              <a:buFontTx/>
              <a:buNone/>
              <a:defRPr b="1">
                <a:solidFill>
                  <a:srgbClr val="1F3B4D"/>
                </a:solidFill>
                <a:latin typeface="Caveat"/>
                <a:ea typeface="Caveat"/>
                <a:cs typeface="Caveat"/>
                <a:sym typeface="Caveat"/>
              </a:defRPr>
            </a:lvl1pPr>
            <a:lvl2pPr marL="342900" indent="254000">
              <a:lnSpc>
                <a:spcPct val="100000"/>
              </a:lnSpc>
              <a:buClrTx/>
              <a:buSzTx/>
              <a:buFontTx/>
              <a:buNone/>
              <a:defRPr b="1">
                <a:solidFill>
                  <a:srgbClr val="1F3B4D"/>
                </a:solidFill>
                <a:latin typeface="Caveat"/>
                <a:ea typeface="Caveat"/>
                <a:cs typeface="Caveat"/>
                <a:sym typeface="Caveat"/>
              </a:defRPr>
            </a:lvl2pPr>
            <a:lvl3pPr marL="342900" indent="711200">
              <a:lnSpc>
                <a:spcPct val="100000"/>
              </a:lnSpc>
              <a:buClrTx/>
              <a:buSzTx/>
              <a:buFontTx/>
              <a:buNone/>
              <a:defRPr b="1">
                <a:solidFill>
                  <a:srgbClr val="1F3B4D"/>
                </a:solidFill>
                <a:latin typeface="Caveat"/>
                <a:ea typeface="Caveat"/>
                <a:cs typeface="Caveat"/>
                <a:sym typeface="Caveat"/>
              </a:defRPr>
            </a:lvl3pPr>
            <a:lvl4pPr marL="342900" indent="1168400">
              <a:lnSpc>
                <a:spcPct val="100000"/>
              </a:lnSpc>
              <a:buClrTx/>
              <a:buSzTx/>
              <a:buFontTx/>
              <a:buNone/>
              <a:defRPr b="1">
                <a:solidFill>
                  <a:srgbClr val="1F3B4D"/>
                </a:solidFill>
                <a:latin typeface="Caveat"/>
                <a:ea typeface="Caveat"/>
                <a:cs typeface="Caveat"/>
                <a:sym typeface="Caveat"/>
              </a:defRPr>
            </a:lvl4pPr>
            <a:lvl5pPr marL="342900" indent="1625600">
              <a:lnSpc>
                <a:spcPct val="100000"/>
              </a:lnSpc>
              <a:buClrTx/>
              <a:buSzTx/>
              <a:buFontTx/>
              <a:buNone/>
              <a:defRPr b="1">
                <a:solidFill>
                  <a:srgbClr val="1F3B4D"/>
                </a:solidFill>
                <a:latin typeface="Caveat"/>
                <a:ea typeface="Caveat"/>
                <a:cs typeface="Caveat"/>
                <a:sym typeface="Caveat"/>
              </a:defRPr>
            </a:lvl5pPr>
          </a:lstStyle>
          <a:p>
            <a:pPr/>
            <a:r>
              <a:t>Body Level One</a:t>
            </a:r>
          </a:p>
          <a:p>
            <a:pPr lvl="1"/>
            <a:r>
              <a:t>Body Level Two</a:t>
            </a:r>
          </a:p>
          <a:p>
            <a:pPr lvl="2"/>
            <a:r>
              <a:t>Body Level Three</a:t>
            </a:r>
          </a:p>
          <a:p>
            <a:pPr lvl="3"/>
            <a:r>
              <a:t>Body Level Four</a:t>
            </a:r>
          </a:p>
          <a:p>
            <a:pPr lvl="4"/>
            <a:r>
              <a:t>Body Level Five</a:t>
            </a:r>
          </a:p>
        </p:txBody>
      </p:sp>
      <p:sp>
        <p:nvSpPr>
          <p:cNvPr id="434" name="Google Shape;291;p42"/>
          <p:cNvSpPr txBox="1"/>
          <p:nvPr>
            <p:ph type="body" sz="half" idx="21"/>
          </p:nvPr>
        </p:nvSpPr>
        <p:spPr>
          <a:xfrm>
            <a:off x="4939500" y="457200"/>
            <a:ext cx="3747301" cy="4229100"/>
          </a:xfrm>
          <a:prstGeom prst="rect">
            <a:avLst/>
          </a:prstGeom>
        </p:spPr>
        <p:txBody>
          <a:bodyPr lIns="0" tIns="0" rIns="0" bIns="0" anchor="ctr"/>
          <a:lstStyle/>
          <a:p>
            <a:pPr indent="-304800">
              <a:buClr>
                <a:srgbClr val="7856FF"/>
              </a:buClr>
              <a:buSzPts val="1200"/>
              <a:buFont typeface="Helvetica Neue"/>
              <a:defRPr sz="1200">
                <a:solidFill>
                  <a:srgbClr val="1F1F24"/>
                </a:solidFill>
                <a:latin typeface="Helvetica Neue"/>
                <a:ea typeface="Helvetica Neue"/>
                <a:cs typeface="Helvetica Neue"/>
                <a:sym typeface="Helvetica Neue"/>
              </a:defRPr>
            </a:pPr>
          </a:p>
        </p:txBody>
      </p:sp>
      <p:pic>
        <p:nvPicPr>
          <p:cNvPr id="435" name="Google Shape;292;p42" descr="Google Shape;292;p42"/>
          <p:cNvPicPr>
            <a:picLocks noChangeAspect="1"/>
          </p:cNvPicPr>
          <p:nvPr/>
        </p:nvPicPr>
        <p:blipFill>
          <a:blip r:embed="rId2">
            <a:extLst/>
          </a:blip>
          <a:stretch>
            <a:fillRect/>
          </a:stretch>
        </p:blipFill>
        <p:spPr>
          <a:xfrm>
            <a:off x="457200" y="382000"/>
            <a:ext cx="548700" cy="150405"/>
          </a:xfrm>
          <a:prstGeom prst="rect">
            <a:avLst/>
          </a:prstGeom>
          <a:ln w="12700">
            <a:miter lim="400000"/>
          </a:ln>
        </p:spPr>
      </p:pic>
      <p:sp>
        <p:nvSpPr>
          <p:cNvPr id="436"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bg>
      <p:bgPr>
        <a:solidFill>
          <a:srgbClr val="1F3B4D"/>
        </a:solidFill>
      </p:bgPr>
    </p:bg>
    <p:spTree>
      <p:nvGrpSpPr>
        <p:cNvPr id="1" name=""/>
        <p:cNvGrpSpPr/>
        <p:nvPr/>
      </p:nvGrpSpPr>
      <p:grpSpPr>
        <a:xfrm>
          <a:off x="0" y="0"/>
          <a:ext cx="0" cy="0"/>
          <a:chOff x="0" y="0"/>
          <a:chExt cx="0" cy="0"/>
        </a:xfrm>
      </p:grpSpPr>
      <p:pic>
        <p:nvPicPr>
          <p:cNvPr id="443" name="Google Shape;294;p43" descr="Google Shape;294;p43"/>
          <p:cNvPicPr>
            <a:picLocks noChangeAspect="1"/>
          </p:cNvPicPr>
          <p:nvPr/>
        </p:nvPicPr>
        <p:blipFill>
          <a:blip r:embed="rId2">
            <a:extLst/>
          </a:blip>
          <a:stretch>
            <a:fillRect/>
          </a:stretch>
        </p:blipFill>
        <p:spPr>
          <a:xfrm>
            <a:off x="-119475" y="-24576"/>
            <a:ext cx="9263478" cy="5192652"/>
          </a:xfrm>
          <a:prstGeom prst="rect">
            <a:avLst/>
          </a:prstGeom>
          <a:ln w="12700">
            <a:miter lim="400000"/>
          </a:ln>
        </p:spPr>
      </p:pic>
      <p:sp>
        <p:nvSpPr>
          <p:cNvPr id="444" name="Title Text"/>
          <p:cNvSpPr txBox="1"/>
          <p:nvPr>
            <p:ph type="title"/>
          </p:nvPr>
        </p:nvSpPr>
        <p:spPr>
          <a:xfrm>
            <a:off x="457200" y="2879075"/>
            <a:ext cx="8229600" cy="888301"/>
          </a:xfrm>
          <a:prstGeom prst="rect">
            <a:avLst/>
          </a:prstGeom>
        </p:spPr>
        <p:txBody>
          <a:bodyPr lIns="0" tIns="0" rIns="0" bIns="0" anchor="ctr"/>
          <a:lstStyle>
            <a:lvl1pPr algn="ctr">
              <a:defRPr sz="3200">
                <a:solidFill>
                  <a:srgbClr val="FFFFFF"/>
                </a:solidFill>
                <a:latin typeface="Inter"/>
                <a:ea typeface="Inter"/>
                <a:cs typeface="Inter"/>
                <a:sym typeface="Inter"/>
              </a:defRPr>
            </a:lvl1pPr>
          </a:lstStyle>
          <a:p>
            <a:pPr/>
            <a:r>
              <a:t>Title Text</a:t>
            </a:r>
          </a:p>
        </p:txBody>
      </p:sp>
      <p:sp>
        <p:nvSpPr>
          <p:cNvPr id="445" name="Google Shape;296;p43"/>
          <p:cNvSpPr/>
          <p:nvPr/>
        </p:nvSpPr>
        <p:spPr>
          <a:xfrm>
            <a:off x="457200" y="3323225"/>
            <a:ext cx="207300" cy="1"/>
          </a:xfrm>
          <a:prstGeom prst="line">
            <a:avLst/>
          </a:prstGeom>
          <a:ln w="19050">
            <a:solidFill>
              <a:srgbClr val="1F1F24"/>
            </a:solidFill>
          </a:ln>
        </p:spPr>
        <p:txBody>
          <a:bodyPr lIns="0" tIns="0" rIns="0" bIns="0"/>
          <a:lstStyle/>
          <a:p>
            <a:pPr/>
          </a:p>
        </p:txBody>
      </p:sp>
      <p:sp>
        <p:nvSpPr>
          <p:cNvPr id="446"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1F1F24"/>
        </a:solidFill>
      </p:bgPr>
    </p:bg>
    <p:spTree>
      <p:nvGrpSpPr>
        <p:cNvPr id="1" name=""/>
        <p:cNvGrpSpPr/>
        <p:nvPr/>
      </p:nvGrpSpPr>
      <p:grpSpPr>
        <a:xfrm>
          <a:off x="0" y="0"/>
          <a:ext cx="0" cy="0"/>
          <a:chOff x="0" y="0"/>
          <a:chExt cx="0" cy="0"/>
        </a:xfrm>
      </p:grpSpPr>
      <p:sp>
        <p:nvSpPr>
          <p:cNvPr id="453"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_2">
    <p:spTree>
      <p:nvGrpSpPr>
        <p:cNvPr id="1" name=""/>
        <p:cNvGrpSpPr/>
        <p:nvPr/>
      </p:nvGrpSpPr>
      <p:grpSpPr>
        <a:xfrm>
          <a:off x="0" y="0"/>
          <a:ext cx="0" cy="0"/>
          <a:chOff x="0" y="0"/>
          <a:chExt cx="0" cy="0"/>
        </a:xfrm>
      </p:grpSpPr>
      <p:pic>
        <p:nvPicPr>
          <p:cNvPr id="460" name="Google Shape;300;p45" descr="Google Shape;300;p45"/>
          <p:cNvPicPr>
            <a:picLocks noChangeAspect="1"/>
          </p:cNvPicPr>
          <p:nvPr/>
        </p:nvPicPr>
        <p:blipFill>
          <a:blip r:embed="rId2">
            <a:extLst/>
          </a:blip>
          <a:srcRect l="0" t="13450" r="810" b="0"/>
          <a:stretch>
            <a:fillRect/>
          </a:stretch>
        </p:blipFill>
        <p:spPr>
          <a:xfrm>
            <a:off x="74066" y="0"/>
            <a:ext cx="9069934" cy="4451700"/>
          </a:xfrm>
          <a:prstGeom prst="rect">
            <a:avLst/>
          </a:prstGeom>
          <a:ln w="12700">
            <a:miter lim="400000"/>
          </a:ln>
        </p:spPr>
      </p:pic>
      <p:sp>
        <p:nvSpPr>
          <p:cNvPr id="461" name="Google Shape;301;p45"/>
          <p:cNvSpPr/>
          <p:nvPr/>
        </p:nvSpPr>
        <p:spPr>
          <a:xfrm>
            <a:off x="358349" y="383049"/>
            <a:ext cx="8427301" cy="1"/>
          </a:xfrm>
          <a:prstGeom prst="line">
            <a:avLst/>
          </a:prstGeom>
          <a:ln>
            <a:solidFill>
              <a:srgbClr val="D8D8D8"/>
            </a:solidFill>
          </a:ln>
        </p:spPr>
        <p:txBody>
          <a:bodyPr lIns="0" tIns="0" rIns="0" bIns="0"/>
          <a:lstStyle/>
          <a:p>
            <a:pPr/>
          </a:p>
        </p:txBody>
      </p:sp>
      <p:sp>
        <p:nvSpPr>
          <p:cNvPr id="462"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_1_1_3">
    <p:spTree>
      <p:nvGrpSpPr>
        <p:cNvPr id="1" name=""/>
        <p:cNvGrpSpPr/>
        <p:nvPr/>
      </p:nvGrpSpPr>
      <p:grpSpPr>
        <a:xfrm>
          <a:off x="0" y="0"/>
          <a:ext cx="0" cy="0"/>
          <a:chOff x="0" y="0"/>
          <a:chExt cx="0" cy="0"/>
        </a:xfrm>
      </p:grpSpPr>
      <p:sp>
        <p:nvSpPr>
          <p:cNvPr id="469" name="Google Shape;303;p46"/>
          <p:cNvSpPr/>
          <p:nvPr/>
        </p:nvSpPr>
        <p:spPr>
          <a:xfrm>
            <a:off x="0" y="0"/>
            <a:ext cx="9144000" cy="898800"/>
          </a:xfrm>
          <a:prstGeom prst="rect">
            <a:avLst/>
          </a:prstGeom>
          <a:solidFill>
            <a:srgbClr val="EDD486"/>
          </a:solidFill>
          <a:ln w="12700">
            <a:miter lim="400000"/>
          </a:ln>
        </p:spPr>
        <p:txBody>
          <a:bodyPr lIns="0" tIns="0" rIns="0" bIns="0" anchor="ctr"/>
          <a:lstStyle/>
          <a:p>
            <a:pPr/>
          </a:p>
        </p:txBody>
      </p:sp>
      <p:sp>
        <p:nvSpPr>
          <p:cNvPr id="470" name="Title Text"/>
          <p:cNvSpPr txBox="1"/>
          <p:nvPr>
            <p:ph type="title"/>
          </p:nvPr>
        </p:nvSpPr>
        <p:spPr>
          <a:xfrm>
            <a:off x="457200" y="163050"/>
            <a:ext cx="7832101" cy="572701"/>
          </a:xfrm>
          <a:prstGeom prst="rect">
            <a:avLst/>
          </a:prstGeom>
        </p:spPr>
        <p:txBody>
          <a:bodyPr lIns="0" tIns="0" rIns="0" bIns="0" anchor="ctr"/>
          <a:lstStyle>
            <a:lvl1pPr>
              <a:defRPr b="1" sz="2200">
                <a:solidFill>
                  <a:srgbClr val="FFFFFF"/>
                </a:solidFill>
                <a:latin typeface="Helvetica Neue"/>
                <a:ea typeface="Helvetica Neue"/>
                <a:cs typeface="Helvetica Neue"/>
                <a:sym typeface="Helvetica Neue"/>
              </a:defRPr>
            </a:lvl1pPr>
          </a:lstStyle>
          <a:p>
            <a:pPr/>
            <a:r>
              <a:t>Title Text</a:t>
            </a:r>
          </a:p>
        </p:txBody>
      </p:sp>
      <p:sp>
        <p:nvSpPr>
          <p:cNvPr id="471"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1">
    <p:bg>
      <p:bgPr>
        <a:solidFill>
          <a:srgbClr val="1F1F24"/>
        </a:solidFill>
      </p:bgPr>
    </p:bg>
    <p:spTree>
      <p:nvGrpSpPr>
        <p:cNvPr id="1" name=""/>
        <p:cNvGrpSpPr/>
        <p:nvPr/>
      </p:nvGrpSpPr>
      <p:grpSpPr>
        <a:xfrm>
          <a:off x="0" y="0"/>
          <a:ext cx="0" cy="0"/>
          <a:chOff x="0" y="0"/>
          <a:chExt cx="0" cy="0"/>
        </a:xfrm>
      </p:grpSpPr>
      <p:sp>
        <p:nvSpPr>
          <p:cNvPr id="478" name="Title Text"/>
          <p:cNvSpPr txBox="1"/>
          <p:nvPr>
            <p:ph type="title"/>
          </p:nvPr>
        </p:nvSpPr>
        <p:spPr>
          <a:xfrm>
            <a:off x="311708" y="744574"/>
            <a:ext cx="8520601" cy="2052601"/>
          </a:xfrm>
          <a:prstGeom prst="rect">
            <a:avLst/>
          </a:prstGeom>
        </p:spPr>
        <p:txBody>
          <a:bodyPr anchor="b"/>
          <a:lstStyle>
            <a:lvl1pPr algn="ctr">
              <a:defRPr b="1" sz="4200">
                <a:solidFill>
                  <a:srgbClr val="FFFFFF"/>
                </a:solidFill>
                <a:latin typeface="Inter"/>
                <a:ea typeface="Inter"/>
                <a:cs typeface="Inter"/>
                <a:sym typeface="Inter"/>
              </a:defRPr>
            </a:lvl1pPr>
          </a:lstStyle>
          <a:p>
            <a:pPr/>
            <a:r>
              <a:t>Title Text</a:t>
            </a:r>
          </a:p>
        </p:txBody>
      </p:sp>
      <p:sp>
        <p:nvSpPr>
          <p:cNvPr id="479" name="Body Level One…"/>
          <p:cNvSpPr txBox="1"/>
          <p:nvPr>
            <p:ph type="body" sz="quarter" idx="1"/>
          </p:nvPr>
        </p:nvSpPr>
        <p:spPr>
          <a:xfrm>
            <a:off x="311699" y="2834125"/>
            <a:ext cx="8520602" cy="792601"/>
          </a:xfrm>
          <a:prstGeom prst="rect">
            <a:avLst/>
          </a:prstGeom>
        </p:spPr>
        <p:txBody>
          <a:bodyPr lIns="0" tIns="0" rIns="0" bIns="0"/>
          <a:lstStyle>
            <a:lvl1pPr marL="342900" indent="-228600" algn="ctr">
              <a:lnSpc>
                <a:spcPct val="100000"/>
              </a:lnSpc>
              <a:buClrTx/>
              <a:buSzTx/>
              <a:buFontTx/>
              <a:buNone/>
              <a:defRPr sz="2200">
                <a:solidFill>
                  <a:srgbClr val="FFFFFF"/>
                </a:solidFill>
                <a:latin typeface="Caveat"/>
                <a:ea typeface="Caveat"/>
                <a:cs typeface="Caveat"/>
                <a:sym typeface="Caveat"/>
              </a:defRPr>
            </a:lvl1pPr>
            <a:lvl2pPr marL="342900" indent="254000" algn="ctr">
              <a:lnSpc>
                <a:spcPct val="100000"/>
              </a:lnSpc>
              <a:buClrTx/>
              <a:buSzTx/>
              <a:buFontTx/>
              <a:buNone/>
              <a:defRPr sz="2200">
                <a:solidFill>
                  <a:srgbClr val="FFFFFF"/>
                </a:solidFill>
                <a:latin typeface="Caveat"/>
                <a:ea typeface="Caveat"/>
                <a:cs typeface="Caveat"/>
                <a:sym typeface="Caveat"/>
              </a:defRPr>
            </a:lvl2pPr>
            <a:lvl3pPr marL="342900" indent="711200" algn="ctr">
              <a:lnSpc>
                <a:spcPct val="100000"/>
              </a:lnSpc>
              <a:buClrTx/>
              <a:buSzTx/>
              <a:buFontTx/>
              <a:buNone/>
              <a:defRPr sz="2200">
                <a:solidFill>
                  <a:srgbClr val="FFFFFF"/>
                </a:solidFill>
                <a:latin typeface="Caveat"/>
                <a:ea typeface="Caveat"/>
                <a:cs typeface="Caveat"/>
                <a:sym typeface="Caveat"/>
              </a:defRPr>
            </a:lvl3pPr>
            <a:lvl4pPr marL="342900" indent="1168400" algn="ctr">
              <a:lnSpc>
                <a:spcPct val="100000"/>
              </a:lnSpc>
              <a:buClrTx/>
              <a:buSzTx/>
              <a:buFontTx/>
              <a:buNone/>
              <a:defRPr sz="2200">
                <a:solidFill>
                  <a:srgbClr val="FFFFFF"/>
                </a:solidFill>
                <a:latin typeface="Caveat"/>
                <a:ea typeface="Caveat"/>
                <a:cs typeface="Caveat"/>
                <a:sym typeface="Caveat"/>
              </a:defRPr>
            </a:lvl4pPr>
            <a:lvl5pPr marL="342900" indent="1625600" algn="ctr">
              <a:lnSpc>
                <a:spcPct val="100000"/>
              </a:lnSpc>
              <a:buClrTx/>
              <a:buSzTx/>
              <a:buFontTx/>
              <a:buNone/>
              <a:defRPr sz="2200">
                <a:solidFill>
                  <a:srgbClr val="FFFFFF"/>
                </a:solidFill>
                <a:latin typeface="Caveat"/>
                <a:ea typeface="Caveat"/>
                <a:cs typeface="Caveat"/>
                <a:sym typeface="Caveat"/>
              </a:defRPr>
            </a:lvl5pPr>
          </a:lstStyle>
          <a:p>
            <a:pPr/>
            <a:r>
              <a:t>Body Level One</a:t>
            </a:r>
          </a:p>
          <a:p>
            <a:pPr lvl="1"/>
            <a:r>
              <a:t>Body Level Two</a:t>
            </a:r>
          </a:p>
          <a:p>
            <a:pPr lvl="2"/>
            <a:r>
              <a:t>Body Level Three</a:t>
            </a:r>
          </a:p>
          <a:p>
            <a:pPr lvl="3"/>
            <a:r>
              <a:t>Body Level Four</a:t>
            </a:r>
          </a:p>
          <a:p>
            <a:pPr lvl="4"/>
            <a:r>
              <a:t>Body Level Five</a:t>
            </a:r>
          </a:p>
        </p:txBody>
      </p:sp>
      <p:pic>
        <p:nvPicPr>
          <p:cNvPr id="480" name="Google Shape;309;p47" descr="Google Shape;309;p47"/>
          <p:cNvPicPr>
            <a:picLocks noChangeAspect="1"/>
          </p:cNvPicPr>
          <p:nvPr/>
        </p:nvPicPr>
        <p:blipFill>
          <a:blip r:embed="rId2">
            <a:extLst/>
          </a:blip>
          <a:stretch>
            <a:fillRect/>
          </a:stretch>
        </p:blipFill>
        <p:spPr>
          <a:xfrm>
            <a:off x="404775" y="167142"/>
            <a:ext cx="435350" cy="435350"/>
          </a:xfrm>
          <a:prstGeom prst="rect">
            <a:avLst/>
          </a:prstGeom>
          <a:ln w="12700">
            <a:miter lim="400000"/>
          </a:ln>
        </p:spPr>
      </p:pic>
      <p:sp>
        <p:nvSpPr>
          <p:cNvPr id="481" name="Slide Number"/>
          <p:cNvSpPr txBox="1"/>
          <p:nvPr>
            <p:ph type="sldNum" sz="quarter" idx="2"/>
          </p:nvPr>
        </p:nvSpPr>
        <p:spPr>
          <a:xfrm>
            <a:off x="8472458" y="4669900"/>
            <a:ext cx="393318" cy="380234"/>
          </a:xfrm>
          <a:prstGeom prst="rect">
            <a:avLst/>
          </a:prstGeom>
        </p:spPr>
        <p:txBody>
          <a:bodyPr>
            <a:spAutoFit/>
          </a:bodyPr>
          <a:lstStyle>
            <a:lvl1pPr algn="l">
              <a:defRPr sz="1400">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488" name="Title Text"/>
          <p:cNvSpPr txBox="1"/>
          <p:nvPr>
            <p:ph type="title"/>
          </p:nvPr>
        </p:nvSpPr>
        <p:spPr>
          <a:xfrm>
            <a:off x="457200" y="657050"/>
            <a:ext cx="7740000" cy="550201"/>
          </a:xfrm>
          <a:prstGeom prst="rect">
            <a:avLst/>
          </a:prstGeom>
        </p:spPr>
        <p:txBody>
          <a:bodyPr lIns="0" tIns="0" rIns="0" bIns="0"/>
          <a:lstStyle>
            <a:lvl1pPr>
              <a:defRPr b="1" sz="2100">
                <a:solidFill>
                  <a:srgbClr val="1F1F24"/>
                </a:solidFill>
                <a:latin typeface="Inter"/>
                <a:ea typeface="Inter"/>
                <a:cs typeface="Inter"/>
                <a:sym typeface="Inter"/>
              </a:defRPr>
            </a:lvl1pPr>
          </a:lstStyle>
          <a:p>
            <a:pPr/>
            <a:r>
              <a:t>Title Text</a:t>
            </a:r>
          </a:p>
        </p:txBody>
      </p:sp>
      <p:sp>
        <p:nvSpPr>
          <p:cNvPr id="489" name="Body Level One…"/>
          <p:cNvSpPr txBox="1"/>
          <p:nvPr>
            <p:ph type="body" sz="quarter" idx="1"/>
          </p:nvPr>
        </p:nvSpPr>
        <p:spPr>
          <a:xfrm>
            <a:off x="457200" y="457200"/>
            <a:ext cx="4114800" cy="247201"/>
          </a:xfrm>
          <a:prstGeom prst="rect">
            <a:avLst/>
          </a:prstGeom>
        </p:spPr>
        <p:txBody>
          <a:bodyPr lIns="0" tIns="0" rIns="0" bIns="0" anchor="ctr"/>
          <a:lstStyle>
            <a:lvl1pPr marL="342900" indent="-228600">
              <a:buClrTx/>
              <a:buSzTx/>
              <a:buFontTx/>
              <a:buNone/>
              <a:defRPr b="1" sz="1300">
                <a:solidFill>
                  <a:srgbClr val="626266"/>
                </a:solidFill>
                <a:latin typeface="Caveat"/>
                <a:ea typeface="Caveat"/>
                <a:cs typeface="Caveat"/>
                <a:sym typeface="Caveat"/>
              </a:defRPr>
            </a:lvl1pPr>
            <a:lvl2pPr marL="342900" indent="254000">
              <a:buClrTx/>
              <a:buSzTx/>
              <a:buFontTx/>
              <a:buNone/>
              <a:defRPr b="1" sz="1300">
                <a:solidFill>
                  <a:srgbClr val="626266"/>
                </a:solidFill>
                <a:latin typeface="Caveat"/>
                <a:ea typeface="Caveat"/>
                <a:cs typeface="Caveat"/>
                <a:sym typeface="Caveat"/>
              </a:defRPr>
            </a:lvl2pPr>
            <a:lvl3pPr marL="342900" indent="711200">
              <a:buClrTx/>
              <a:buSzTx/>
              <a:buFontTx/>
              <a:buNone/>
              <a:defRPr b="1" sz="1300">
                <a:solidFill>
                  <a:srgbClr val="626266"/>
                </a:solidFill>
                <a:latin typeface="Caveat"/>
                <a:ea typeface="Caveat"/>
                <a:cs typeface="Caveat"/>
                <a:sym typeface="Caveat"/>
              </a:defRPr>
            </a:lvl3pPr>
            <a:lvl4pPr marL="342900" indent="1168400">
              <a:buClrTx/>
              <a:buSzTx/>
              <a:buFontTx/>
              <a:buNone/>
              <a:defRPr b="1" sz="1300">
                <a:solidFill>
                  <a:srgbClr val="626266"/>
                </a:solidFill>
                <a:latin typeface="Caveat"/>
                <a:ea typeface="Caveat"/>
                <a:cs typeface="Caveat"/>
                <a:sym typeface="Caveat"/>
              </a:defRPr>
            </a:lvl4pPr>
            <a:lvl5pPr marL="342900" indent="1625600">
              <a:buClrTx/>
              <a:buSzTx/>
              <a:buFontTx/>
              <a:buNone/>
              <a:defRPr b="1" sz="1300">
                <a:solidFill>
                  <a:srgbClr val="626266"/>
                </a:solidFill>
                <a:latin typeface="Caveat"/>
                <a:ea typeface="Caveat"/>
                <a:cs typeface="Caveat"/>
                <a:sym typeface="Caveat"/>
              </a:defRPr>
            </a:lvl5pPr>
          </a:lstStyle>
          <a:p>
            <a:pPr/>
            <a:r>
              <a:t>Body Level One</a:t>
            </a:r>
          </a:p>
          <a:p>
            <a:pPr lvl="1"/>
            <a:r>
              <a:t>Body Level Two</a:t>
            </a:r>
          </a:p>
          <a:p>
            <a:pPr lvl="2"/>
            <a:r>
              <a:t>Body Level Three</a:t>
            </a:r>
          </a:p>
          <a:p>
            <a:pPr lvl="3"/>
            <a:r>
              <a:t>Body Level Four</a:t>
            </a:r>
          </a:p>
          <a:p>
            <a:pPr lvl="4"/>
            <a:r>
              <a:t>Body Level Five</a:t>
            </a:r>
          </a:p>
        </p:txBody>
      </p:sp>
      <p:sp>
        <p:nvSpPr>
          <p:cNvPr id="490" name="Google Shape;313;p48"/>
          <p:cNvSpPr txBox="1"/>
          <p:nvPr>
            <p:ph type="body" sz="half" idx="21"/>
          </p:nvPr>
        </p:nvSpPr>
        <p:spPr>
          <a:xfrm>
            <a:off x="457200" y="2141074"/>
            <a:ext cx="3913500" cy="2545201"/>
          </a:xfrm>
          <a:prstGeom prst="rect">
            <a:avLst/>
          </a:prstGeom>
        </p:spPr>
        <p:txBody>
          <a:bodyPr lIns="0" tIns="0" rIns="0" bIns="0"/>
          <a:lstStyle/>
          <a:p>
            <a:pPr indent="-298450">
              <a:buClr>
                <a:srgbClr val="7856FF"/>
              </a:buClr>
              <a:buSzPts val="1100"/>
              <a:buFontTx/>
              <a:buAutoNum type="arabicPeriod" startAt="1"/>
              <a:defRPr sz="1100">
                <a:solidFill>
                  <a:srgbClr val="1F1F24"/>
                </a:solidFill>
                <a:latin typeface="Helvetica Neue"/>
                <a:ea typeface="Helvetica Neue"/>
                <a:cs typeface="Helvetica Neue"/>
                <a:sym typeface="Helvetica Neue"/>
              </a:defRPr>
            </a:pPr>
          </a:p>
        </p:txBody>
      </p:sp>
      <p:sp>
        <p:nvSpPr>
          <p:cNvPr id="491" name="Google Shape;314;p48"/>
          <p:cNvSpPr txBox="1"/>
          <p:nvPr>
            <p:ph type="body" sz="half" idx="22"/>
          </p:nvPr>
        </p:nvSpPr>
        <p:spPr>
          <a:xfrm>
            <a:off x="4571999" y="2141074"/>
            <a:ext cx="3953402" cy="2545201"/>
          </a:xfrm>
          <a:prstGeom prst="rect">
            <a:avLst/>
          </a:prstGeom>
        </p:spPr>
        <p:txBody>
          <a:bodyPr lIns="0" tIns="0" rIns="0" bIns="0"/>
          <a:lstStyle/>
          <a:p>
            <a:pPr indent="-298450">
              <a:buClr>
                <a:srgbClr val="EC5B56"/>
              </a:buClr>
              <a:buSzPts val="1100"/>
              <a:buFontTx/>
              <a:buAutoNum type="arabicPeriod" startAt="1"/>
              <a:defRPr sz="1100">
                <a:solidFill>
                  <a:srgbClr val="1F1F24"/>
                </a:solidFill>
                <a:latin typeface="Helvetica Neue"/>
                <a:ea typeface="Helvetica Neue"/>
                <a:cs typeface="Helvetica Neue"/>
                <a:sym typeface="Helvetica Neue"/>
              </a:defRPr>
            </a:pPr>
          </a:p>
        </p:txBody>
      </p:sp>
      <p:pic>
        <p:nvPicPr>
          <p:cNvPr id="492" name="Google Shape;317;p48" descr="Google Shape;317;p48"/>
          <p:cNvPicPr>
            <a:picLocks noChangeAspect="1"/>
          </p:cNvPicPr>
          <p:nvPr/>
        </p:nvPicPr>
        <p:blipFill>
          <a:blip r:embed="rId2">
            <a:alphaModFix amt="80000"/>
            <a:extLst/>
          </a:blip>
          <a:stretch>
            <a:fillRect/>
          </a:stretch>
        </p:blipFill>
        <p:spPr>
          <a:xfrm>
            <a:off x="0" y="0"/>
            <a:ext cx="171928" cy="5143499"/>
          </a:xfrm>
          <a:prstGeom prst="rect">
            <a:avLst/>
          </a:prstGeom>
          <a:ln w="12700">
            <a:miter lim="400000"/>
          </a:ln>
        </p:spPr>
      </p:pic>
      <p:sp>
        <p:nvSpPr>
          <p:cNvPr id="493"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_1">
    <p:spTree>
      <p:nvGrpSpPr>
        <p:cNvPr id="1" name=""/>
        <p:cNvGrpSpPr/>
        <p:nvPr/>
      </p:nvGrpSpPr>
      <p:grpSpPr>
        <a:xfrm>
          <a:off x="0" y="0"/>
          <a:ext cx="0" cy="0"/>
          <a:chOff x="0" y="0"/>
          <a:chExt cx="0" cy="0"/>
        </a:xfrm>
      </p:grpSpPr>
      <p:sp>
        <p:nvSpPr>
          <p:cNvPr id="500" name="Google Shape;319;p49"/>
          <p:cNvSpPr/>
          <p:nvPr/>
        </p:nvSpPr>
        <p:spPr>
          <a:xfrm>
            <a:off x="6657075" y="74"/>
            <a:ext cx="2493301" cy="5143501"/>
          </a:xfrm>
          <a:prstGeom prst="rect">
            <a:avLst/>
          </a:prstGeom>
          <a:solidFill>
            <a:srgbClr val="FFFFFF"/>
          </a:solidFill>
          <a:ln w="12700">
            <a:miter lim="400000"/>
          </a:ln>
        </p:spPr>
        <p:txBody>
          <a:bodyPr lIns="0" tIns="0" rIns="0" bIns="0" anchor="ctr"/>
          <a:lstStyle/>
          <a:p>
            <a:pPr/>
          </a:p>
        </p:txBody>
      </p:sp>
      <p:sp>
        <p:nvSpPr>
          <p:cNvPr id="501" name="Title Text"/>
          <p:cNvSpPr txBox="1"/>
          <p:nvPr>
            <p:ph type="title"/>
          </p:nvPr>
        </p:nvSpPr>
        <p:spPr>
          <a:xfrm>
            <a:off x="457200" y="657050"/>
            <a:ext cx="7740000" cy="550201"/>
          </a:xfrm>
          <a:prstGeom prst="rect">
            <a:avLst/>
          </a:prstGeom>
        </p:spPr>
        <p:txBody>
          <a:bodyPr lIns="0" tIns="0" rIns="0" bIns="0"/>
          <a:lstStyle>
            <a:lvl1pPr>
              <a:defRPr b="1" sz="2100">
                <a:solidFill>
                  <a:srgbClr val="1F1F24"/>
                </a:solidFill>
                <a:latin typeface="Helvetica Neue"/>
                <a:ea typeface="Helvetica Neue"/>
                <a:cs typeface="Helvetica Neue"/>
                <a:sym typeface="Helvetica Neue"/>
              </a:defRPr>
            </a:lvl1pPr>
          </a:lstStyle>
          <a:p>
            <a:pPr/>
            <a:r>
              <a:t>Title Text</a:t>
            </a:r>
          </a:p>
        </p:txBody>
      </p:sp>
      <p:sp>
        <p:nvSpPr>
          <p:cNvPr id="502" name="Body Level One…"/>
          <p:cNvSpPr txBox="1"/>
          <p:nvPr>
            <p:ph type="body" sz="quarter" idx="1"/>
          </p:nvPr>
        </p:nvSpPr>
        <p:spPr>
          <a:xfrm>
            <a:off x="457200" y="457200"/>
            <a:ext cx="4114800" cy="247201"/>
          </a:xfrm>
          <a:prstGeom prst="rect">
            <a:avLst/>
          </a:prstGeom>
        </p:spPr>
        <p:txBody>
          <a:bodyPr lIns="0" tIns="0" rIns="0" bIns="0" anchor="ctr"/>
          <a:lstStyle>
            <a:lvl1pPr marL="342900" indent="-228600">
              <a:buClrTx/>
              <a:buSzTx/>
              <a:buFontTx/>
              <a:buNone/>
              <a:defRPr sz="900">
                <a:solidFill>
                  <a:srgbClr val="626266"/>
                </a:solidFill>
                <a:latin typeface="Roboto Mono"/>
                <a:ea typeface="Roboto Mono"/>
                <a:cs typeface="Roboto Mono"/>
                <a:sym typeface="Roboto Mono"/>
              </a:defRPr>
            </a:lvl1pPr>
            <a:lvl2pPr marL="342900" indent="254000">
              <a:buClrTx/>
              <a:buSzTx/>
              <a:buFontTx/>
              <a:buNone/>
              <a:defRPr sz="900">
                <a:solidFill>
                  <a:srgbClr val="626266"/>
                </a:solidFill>
                <a:latin typeface="Roboto Mono"/>
                <a:ea typeface="Roboto Mono"/>
                <a:cs typeface="Roboto Mono"/>
                <a:sym typeface="Roboto Mono"/>
              </a:defRPr>
            </a:lvl2pPr>
            <a:lvl3pPr marL="342900" indent="711200">
              <a:buClrTx/>
              <a:buSzTx/>
              <a:buFontTx/>
              <a:buNone/>
              <a:defRPr sz="900">
                <a:solidFill>
                  <a:srgbClr val="626266"/>
                </a:solidFill>
                <a:latin typeface="Roboto Mono"/>
                <a:ea typeface="Roboto Mono"/>
                <a:cs typeface="Roboto Mono"/>
                <a:sym typeface="Roboto Mono"/>
              </a:defRPr>
            </a:lvl3pPr>
            <a:lvl4pPr marL="342900" indent="1168400">
              <a:buClrTx/>
              <a:buSzTx/>
              <a:buFontTx/>
              <a:buNone/>
              <a:defRPr sz="900">
                <a:solidFill>
                  <a:srgbClr val="626266"/>
                </a:solidFill>
                <a:latin typeface="Roboto Mono"/>
                <a:ea typeface="Roboto Mono"/>
                <a:cs typeface="Roboto Mono"/>
                <a:sym typeface="Roboto Mono"/>
              </a:defRPr>
            </a:lvl4pPr>
            <a:lvl5pPr marL="342900" indent="1625600">
              <a:buClrTx/>
              <a:buSzTx/>
              <a:buFontTx/>
              <a:buNone/>
              <a:defRPr sz="900">
                <a:solidFill>
                  <a:srgbClr val="626266"/>
                </a:solidFill>
                <a:latin typeface="Roboto Mono"/>
                <a:ea typeface="Roboto Mono"/>
                <a:cs typeface="Roboto Mono"/>
                <a:sym typeface="Roboto Mono"/>
              </a:defRPr>
            </a:lvl5pPr>
          </a:lstStyle>
          <a:p>
            <a:pPr/>
            <a:r>
              <a:t>Body Level One</a:t>
            </a:r>
          </a:p>
          <a:p>
            <a:pPr lvl="1"/>
            <a:r>
              <a:t>Body Level Two</a:t>
            </a:r>
          </a:p>
          <a:p>
            <a:pPr lvl="2"/>
            <a:r>
              <a:t>Body Level Three</a:t>
            </a:r>
          </a:p>
          <a:p>
            <a:pPr lvl="3"/>
            <a:r>
              <a:t>Body Level Four</a:t>
            </a:r>
          </a:p>
          <a:p>
            <a:pPr lvl="4"/>
            <a:r>
              <a:t>Body Level Five</a:t>
            </a:r>
          </a:p>
        </p:txBody>
      </p:sp>
      <p:sp>
        <p:nvSpPr>
          <p:cNvPr id="503" name="Google Shape;322;p49"/>
          <p:cNvSpPr txBox="1"/>
          <p:nvPr>
            <p:ph type="body" sz="half" idx="21"/>
          </p:nvPr>
        </p:nvSpPr>
        <p:spPr>
          <a:xfrm>
            <a:off x="457199" y="1514475"/>
            <a:ext cx="5783102" cy="3171900"/>
          </a:xfrm>
          <a:prstGeom prst="rect">
            <a:avLst/>
          </a:prstGeom>
        </p:spPr>
        <p:txBody>
          <a:bodyPr lIns="0" tIns="0" rIns="0" bIns="0"/>
          <a:lstStyle/>
          <a:p>
            <a:pPr indent="-304800">
              <a:buClr>
                <a:srgbClr val="7856FF"/>
              </a:buClr>
              <a:buSzPts val="1200"/>
              <a:buFont typeface="Helvetica Neue"/>
              <a:buChar char="➔"/>
              <a:defRPr sz="1200">
                <a:solidFill>
                  <a:srgbClr val="1F1F24"/>
                </a:solidFill>
                <a:latin typeface="Helvetica Neue"/>
                <a:ea typeface="Helvetica Neue"/>
                <a:cs typeface="Helvetica Neue"/>
                <a:sym typeface="Helvetica Neue"/>
              </a:defRPr>
            </a:pPr>
          </a:p>
        </p:txBody>
      </p:sp>
      <p:sp>
        <p:nvSpPr>
          <p:cNvPr id="504" name="Google Shape;323;p49"/>
          <p:cNvSpPr txBox="1"/>
          <p:nvPr>
            <p:ph type="body" sz="quarter" idx="22"/>
          </p:nvPr>
        </p:nvSpPr>
        <p:spPr>
          <a:xfrm>
            <a:off x="6791274" y="1514475"/>
            <a:ext cx="2113201" cy="3171900"/>
          </a:xfrm>
          <a:prstGeom prst="rect">
            <a:avLst/>
          </a:prstGeom>
        </p:spPr>
        <p:txBody>
          <a:bodyPr lIns="0" tIns="0" rIns="0" bIns="0"/>
          <a:lstStyle/>
          <a:p>
            <a:pPr indent="-304800">
              <a:buClr>
                <a:srgbClr val="7856FF"/>
              </a:buClr>
              <a:buSzPts val="1200"/>
              <a:buFont typeface="Helvetica Neue"/>
              <a:buChar char="➔"/>
              <a:defRPr sz="1200">
                <a:solidFill>
                  <a:srgbClr val="1F1F24"/>
                </a:solidFill>
                <a:latin typeface="Helvetica Neue"/>
                <a:ea typeface="Helvetica Neue"/>
                <a:cs typeface="Helvetica Neue"/>
                <a:sym typeface="Helvetica Neue"/>
              </a:defRPr>
            </a:pPr>
          </a:p>
        </p:txBody>
      </p:sp>
      <p:pic>
        <p:nvPicPr>
          <p:cNvPr id="505" name="Google Shape;324;p49" descr="Google Shape;324;p49"/>
          <p:cNvPicPr>
            <a:picLocks noChangeAspect="1"/>
          </p:cNvPicPr>
          <p:nvPr/>
        </p:nvPicPr>
        <p:blipFill>
          <a:blip r:embed="rId2">
            <a:alphaModFix amt="80000"/>
            <a:extLst/>
          </a:blip>
          <a:stretch>
            <a:fillRect/>
          </a:stretch>
        </p:blipFill>
        <p:spPr>
          <a:xfrm>
            <a:off x="0" y="0"/>
            <a:ext cx="171928" cy="5143499"/>
          </a:xfrm>
          <a:prstGeom prst="rect">
            <a:avLst/>
          </a:prstGeom>
          <a:ln w="12700">
            <a:miter lim="400000"/>
          </a:ln>
        </p:spPr>
      </p:pic>
      <p:sp>
        <p:nvSpPr>
          <p:cNvPr id="506"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_1_1">
    <p:spTree>
      <p:nvGrpSpPr>
        <p:cNvPr id="1" name=""/>
        <p:cNvGrpSpPr/>
        <p:nvPr/>
      </p:nvGrpSpPr>
      <p:grpSpPr>
        <a:xfrm>
          <a:off x="0" y="0"/>
          <a:ext cx="0" cy="0"/>
          <a:chOff x="0" y="0"/>
          <a:chExt cx="0" cy="0"/>
        </a:xfrm>
      </p:grpSpPr>
      <p:sp>
        <p:nvSpPr>
          <p:cNvPr id="513" name="Google Shape;326;p50"/>
          <p:cNvSpPr/>
          <p:nvPr/>
        </p:nvSpPr>
        <p:spPr>
          <a:xfrm>
            <a:off x="0" y="0"/>
            <a:ext cx="9144000" cy="898800"/>
          </a:xfrm>
          <a:prstGeom prst="rect">
            <a:avLst/>
          </a:prstGeom>
          <a:solidFill>
            <a:srgbClr val="80AFA2"/>
          </a:solidFill>
          <a:ln w="12700">
            <a:miter lim="400000"/>
          </a:ln>
        </p:spPr>
        <p:txBody>
          <a:bodyPr lIns="0" tIns="0" rIns="0" bIns="0" anchor="ctr"/>
          <a:lstStyle/>
          <a:p>
            <a:pPr/>
          </a:p>
        </p:txBody>
      </p:sp>
      <p:sp>
        <p:nvSpPr>
          <p:cNvPr id="514" name="Body Level One…"/>
          <p:cNvSpPr txBox="1"/>
          <p:nvPr>
            <p:ph type="body" idx="1"/>
          </p:nvPr>
        </p:nvSpPr>
        <p:spPr>
          <a:xfrm>
            <a:off x="457200" y="1514475"/>
            <a:ext cx="8229600" cy="3171900"/>
          </a:xfrm>
          <a:prstGeom prst="rect">
            <a:avLst/>
          </a:prstGeom>
        </p:spPr>
        <p:txBody>
          <a:bodyPr lIns="0" tIns="0" rIns="0" bIns="0"/>
          <a:lstStyle>
            <a:lvl1pPr indent="-330200">
              <a:buClr>
                <a:srgbClr val="7856FF"/>
              </a:buClr>
              <a:buSzPts val="1600"/>
              <a:buFont typeface="Helvetica"/>
              <a:defRPr sz="1600">
                <a:solidFill>
                  <a:srgbClr val="1F1F24"/>
                </a:solidFill>
                <a:latin typeface="Inter"/>
                <a:ea typeface="Inter"/>
                <a:cs typeface="Inter"/>
                <a:sym typeface="Inter"/>
              </a:defRPr>
            </a:lvl1pPr>
            <a:lvl2pPr marL="914400" indent="-330200">
              <a:buClr>
                <a:srgbClr val="7856FF"/>
              </a:buClr>
              <a:buSzPts val="1600"/>
              <a:buFont typeface="Helvetica"/>
              <a:defRPr sz="1600">
                <a:solidFill>
                  <a:srgbClr val="1F1F24"/>
                </a:solidFill>
                <a:latin typeface="Inter"/>
                <a:ea typeface="Inter"/>
                <a:cs typeface="Inter"/>
                <a:sym typeface="Inter"/>
              </a:defRPr>
            </a:lvl2pPr>
            <a:lvl3pPr marL="1371600" indent="-330200">
              <a:buClr>
                <a:srgbClr val="7856FF"/>
              </a:buClr>
              <a:buSzPts val="1600"/>
              <a:buFont typeface="Helvetica"/>
              <a:defRPr sz="1600">
                <a:solidFill>
                  <a:srgbClr val="1F1F24"/>
                </a:solidFill>
                <a:latin typeface="Inter"/>
                <a:ea typeface="Inter"/>
                <a:cs typeface="Inter"/>
                <a:sym typeface="Inter"/>
              </a:defRPr>
            </a:lvl3pPr>
            <a:lvl4pPr marL="1828800" indent="-330200">
              <a:buClr>
                <a:srgbClr val="7856FF"/>
              </a:buClr>
              <a:buSzPts val="1600"/>
              <a:buFont typeface="Helvetica"/>
              <a:defRPr sz="1600">
                <a:solidFill>
                  <a:srgbClr val="1F1F24"/>
                </a:solidFill>
                <a:latin typeface="Inter"/>
                <a:ea typeface="Inter"/>
                <a:cs typeface="Inter"/>
                <a:sym typeface="Inter"/>
              </a:defRPr>
            </a:lvl4pPr>
            <a:lvl5pPr marL="2286000" indent="-330200">
              <a:buClr>
                <a:srgbClr val="7856FF"/>
              </a:buClr>
              <a:buSzPts val="1600"/>
              <a:buFont typeface="Helvetica"/>
              <a:defRPr sz="1600">
                <a:solidFill>
                  <a:srgbClr val="1F1F24"/>
                </a:solidFill>
                <a:latin typeface="Inter"/>
                <a:ea typeface="Inter"/>
                <a:cs typeface="Inter"/>
                <a:sym typeface="Inter"/>
              </a:defRPr>
            </a:lvl5pPr>
          </a:lstStyle>
          <a:p>
            <a:pPr/>
            <a:r>
              <a:t>Body Level One</a:t>
            </a:r>
          </a:p>
          <a:p>
            <a:pPr lvl="1"/>
            <a:r>
              <a:t>Body Level Two</a:t>
            </a:r>
          </a:p>
          <a:p>
            <a:pPr lvl="2"/>
            <a:r>
              <a:t>Body Level Three</a:t>
            </a:r>
          </a:p>
          <a:p>
            <a:pPr lvl="3"/>
            <a:r>
              <a:t>Body Level Four</a:t>
            </a:r>
          </a:p>
          <a:p>
            <a:pPr lvl="4"/>
            <a:r>
              <a:t>Body Level Five</a:t>
            </a:r>
          </a:p>
        </p:txBody>
      </p:sp>
      <p:sp>
        <p:nvSpPr>
          <p:cNvPr id="515" name="Title Text"/>
          <p:cNvSpPr txBox="1"/>
          <p:nvPr>
            <p:ph type="title"/>
          </p:nvPr>
        </p:nvSpPr>
        <p:spPr>
          <a:xfrm>
            <a:off x="457200" y="163050"/>
            <a:ext cx="7832101" cy="572701"/>
          </a:xfrm>
          <a:prstGeom prst="rect">
            <a:avLst/>
          </a:prstGeom>
        </p:spPr>
        <p:txBody>
          <a:bodyPr lIns="0" tIns="0" rIns="0" bIns="0" anchor="ctr"/>
          <a:lstStyle>
            <a:lvl1pPr>
              <a:defRPr b="1" sz="2200">
                <a:solidFill>
                  <a:srgbClr val="FFFFFF"/>
                </a:solidFill>
                <a:latin typeface="Inter"/>
                <a:ea typeface="Inter"/>
                <a:cs typeface="Inter"/>
                <a:sym typeface="Inter"/>
              </a:defRPr>
            </a:lvl1pPr>
          </a:lstStyle>
          <a:p>
            <a:pPr/>
            <a:r>
              <a:t>Title Text</a:t>
            </a:r>
          </a:p>
        </p:txBody>
      </p:sp>
      <p:sp>
        <p:nvSpPr>
          <p:cNvPr id="516"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_1_1_2">
    <p:spTree>
      <p:nvGrpSpPr>
        <p:cNvPr id="1" name=""/>
        <p:cNvGrpSpPr/>
        <p:nvPr/>
      </p:nvGrpSpPr>
      <p:grpSpPr>
        <a:xfrm>
          <a:off x="0" y="0"/>
          <a:ext cx="0" cy="0"/>
          <a:chOff x="0" y="0"/>
          <a:chExt cx="0" cy="0"/>
        </a:xfrm>
      </p:grpSpPr>
      <p:sp>
        <p:nvSpPr>
          <p:cNvPr id="523" name="Google Shape;330;p51"/>
          <p:cNvSpPr/>
          <p:nvPr/>
        </p:nvSpPr>
        <p:spPr>
          <a:xfrm>
            <a:off x="0" y="0"/>
            <a:ext cx="9144000" cy="898800"/>
          </a:xfrm>
          <a:prstGeom prst="rect">
            <a:avLst/>
          </a:prstGeom>
          <a:solidFill>
            <a:srgbClr val="1F3B4D"/>
          </a:solidFill>
          <a:ln w="12700">
            <a:miter lim="400000"/>
          </a:ln>
        </p:spPr>
        <p:txBody>
          <a:bodyPr lIns="0" tIns="0" rIns="0" bIns="0" anchor="ctr"/>
          <a:lstStyle/>
          <a:p>
            <a:pPr/>
          </a:p>
        </p:txBody>
      </p:sp>
      <p:sp>
        <p:nvSpPr>
          <p:cNvPr id="524" name="Body Level One…"/>
          <p:cNvSpPr txBox="1"/>
          <p:nvPr>
            <p:ph type="body" idx="1"/>
          </p:nvPr>
        </p:nvSpPr>
        <p:spPr>
          <a:xfrm>
            <a:off x="457200" y="1514475"/>
            <a:ext cx="8229600" cy="3171900"/>
          </a:xfrm>
          <a:prstGeom prst="rect">
            <a:avLst/>
          </a:prstGeom>
        </p:spPr>
        <p:txBody>
          <a:bodyPr lIns="0" tIns="0" rIns="0" bIns="0"/>
          <a:lstStyle>
            <a:lvl1pPr indent="-330200">
              <a:buClr>
                <a:srgbClr val="7856FF"/>
              </a:buClr>
              <a:buSzPts val="1600"/>
              <a:buFont typeface="Helvetica Neue"/>
              <a:defRPr sz="1600">
                <a:solidFill>
                  <a:srgbClr val="1F1F24"/>
                </a:solidFill>
                <a:latin typeface="Helvetica Neue"/>
                <a:ea typeface="Helvetica Neue"/>
                <a:cs typeface="Helvetica Neue"/>
                <a:sym typeface="Helvetica Neue"/>
              </a:defRPr>
            </a:lvl1pPr>
            <a:lvl2pPr marL="914400" indent="-330200">
              <a:buClr>
                <a:srgbClr val="7856FF"/>
              </a:buClr>
              <a:buSzPts val="1600"/>
              <a:buFont typeface="Helvetica Neue"/>
              <a:defRPr sz="1600">
                <a:solidFill>
                  <a:srgbClr val="1F1F24"/>
                </a:solidFill>
                <a:latin typeface="Helvetica Neue"/>
                <a:ea typeface="Helvetica Neue"/>
                <a:cs typeface="Helvetica Neue"/>
                <a:sym typeface="Helvetica Neue"/>
              </a:defRPr>
            </a:lvl2pPr>
            <a:lvl3pPr marL="1371600" indent="-330200">
              <a:buClr>
                <a:srgbClr val="7856FF"/>
              </a:buClr>
              <a:buSzPts val="1600"/>
              <a:buFont typeface="Helvetica Neue"/>
              <a:defRPr sz="1600">
                <a:solidFill>
                  <a:srgbClr val="1F1F24"/>
                </a:solidFill>
                <a:latin typeface="Helvetica Neue"/>
                <a:ea typeface="Helvetica Neue"/>
                <a:cs typeface="Helvetica Neue"/>
                <a:sym typeface="Helvetica Neue"/>
              </a:defRPr>
            </a:lvl3pPr>
            <a:lvl4pPr marL="1828800" indent="-330200">
              <a:buClr>
                <a:srgbClr val="7856FF"/>
              </a:buClr>
              <a:buSzPts val="1600"/>
              <a:buFont typeface="Helvetica Neue"/>
              <a:defRPr sz="1600">
                <a:solidFill>
                  <a:srgbClr val="1F1F24"/>
                </a:solidFill>
                <a:latin typeface="Helvetica Neue"/>
                <a:ea typeface="Helvetica Neue"/>
                <a:cs typeface="Helvetica Neue"/>
                <a:sym typeface="Helvetica Neue"/>
              </a:defRPr>
            </a:lvl4pPr>
            <a:lvl5pPr marL="2286000" indent="-330200">
              <a:buClr>
                <a:srgbClr val="7856FF"/>
              </a:buClr>
              <a:buSzPts val="1600"/>
              <a:buFont typeface="Helvetica Neue"/>
              <a:defRPr sz="1600">
                <a:solidFill>
                  <a:srgbClr val="1F1F24"/>
                </a:solidFill>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525" name="Title Text"/>
          <p:cNvSpPr txBox="1"/>
          <p:nvPr>
            <p:ph type="title"/>
          </p:nvPr>
        </p:nvSpPr>
        <p:spPr>
          <a:xfrm>
            <a:off x="457200" y="0"/>
            <a:ext cx="7832101" cy="572701"/>
          </a:xfrm>
          <a:prstGeom prst="rect">
            <a:avLst/>
          </a:prstGeom>
        </p:spPr>
        <p:txBody>
          <a:bodyPr lIns="0" tIns="0" rIns="0" bIns="0" anchor="b"/>
          <a:lstStyle>
            <a:lvl1pPr>
              <a:defRPr b="1" sz="1800">
                <a:solidFill>
                  <a:srgbClr val="FFFFFF"/>
                </a:solidFill>
                <a:latin typeface="Helvetica Neue"/>
                <a:ea typeface="Helvetica Neue"/>
                <a:cs typeface="Helvetica Neue"/>
                <a:sym typeface="Helvetica Neue"/>
              </a:defRPr>
            </a:lvl1pPr>
          </a:lstStyle>
          <a:p>
            <a:pPr/>
            <a:r>
              <a:t>Title Text</a:t>
            </a:r>
          </a:p>
        </p:txBody>
      </p:sp>
      <p:sp>
        <p:nvSpPr>
          <p:cNvPr id="526" name="Google Shape;333;p51"/>
          <p:cNvSpPr txBox="1"/>
          <p:nvPr>
            <p:ph type="body" sz="quarter" idx="21"/>
          </p:nvPr>
        </p:nvSpPr>
        <p:spPr>
          <a:xfrm>
            <a:off x="457200" y="457200"/>
            <a:ext cx="7175700" cy="334200"/>
          </a:xfrm>
          <a:prstGeom prst="rect">
            <a:avLst/>
          </a:prstGeom>
        </p:spPr>
        <p:txBody>
          <a:bodyPr lIns="0" tIns="0" rIns="0" bIns="0"/>
          <a:lstStyle/>
          <a:p>
            <a:pPr indent="-304800">
              <a:buClr>
                <a:srgbClr val="7856FF"/>
              </a:buClr>
              <a:buSzPts val="1200"/>
              <a:buFont typeface="Helvetica Neue"/>
              <a:defRPr sz="1200">
                <a:solidFill>
                  <a:srgbClr val="FFFFFF"/>
                </a:solidFill>
                <a:latin typeface="Helvetica Neue"/>
                <a:ea typeface="Helvetica Neue"/>
                <a:cs typeface="Helvetica Neue"/>
                <a:sym typeface="Helvetica Neue"/>
              </a:defRPr>
            </a:pPr>
          </a:p>
        </p:txBody>
      </p:sp>
      <p:sp>
        <p:nvSpPr>
          <p:cNvPr id="527"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_1_1_1">
    <p:spTree>
      <p:nvGrpSpPr>
        <p:cNvPr id="1" name=""/>
        <p:cNvGrpSpPr/>
        <p:nvPr/>
      </p:nvGrpSpPr>
      <p:grpSpPr>
        <a:xfrm>
          <a:off x="0" y="0"/>
          <a:ext cx="0" cy="0"/>
          <a:chOff x="0" y="0"/>
          <a:chExt cx="0" cy="0"/>
        </a:xfrm>
      </p:grpSpPr>
      <p:sp>
        <p:nvSpPr>
          <p:cNvPr id="534" name="Google Shape;335;p52"/>
          <p:cNvSpPr/>
          <p:nvPr/>
        </p:nvSpPr>
        <p:spPr>
          <a:xfrm>
            <a:off x="0" y="0"/>
            <a:ext cx="9144000" cy="898800"/>
          </a:xfrm>
          <a:prstGeom prst="rect">
            <a:avLst/>
          </a:prstGeom>
          <a:solidFill>
            <a:srgbClr val="EDD486"/>
          </a:solidFill>
          <a:ln w="12700">
            <a:miter lim="400000"/>
          </a:ln>
        </p:spPr>
        <p:txBody>
          <a:bodyPr lIns="0" tIns="0" rIns="0" bIns="0" anchor="ctr"/>
          <a:lstStyle/>
          <a:p>
            <a:pPr/>
          </a:p>
        </p:txBody>
      </p:sp>
      <p:sp>
        <p:nvSpPr>
          <p:cNvPr id="535" name="Body Level One…"/>
          <p:cNvSpPr txBox="1"/>
          <p:nvPr>
            <p:ph type="body" sz="half" idx="1"/>
          </p:nvPr>
        </p:nvSpPr>
        <p:spPr>
          <a:xfrm>
            <a:off x="457200" y="1514475"/>
            <a:ext cx="3913500" cy="3171900"/>
          </a:xfrm>
          <a:prstGeom prst="rect">
            <a:avLst/>
          </a:prstGeom>
        </p:spPr>
        <p:txBody>
          <a:bodyPr lIns="0" tIns="0" rIns="0" bIns="0"/>
          <a:lstStyle>
            <a:lvl1pPr indent="-317500">
              <a:buClr>
                <a:srgbClr val="7856FF"/>
              </a:buClr>
              <a:buSzPts val="1400"/>
              <a:buFontTx/>
              <a:buAutoNum type="arabicPeriod" startAt="1"/>
              <a:defRPr sz="1400">
                <a:solidFill>
                  <a:srgbClr val="1F1F24"/>
                </a:solidFill>
                <a:latin typeface="Helvetica Neue"/>
                <a:ea typeface="Helvetica Neue"/>
                <a:cs typeface="Helvetica Neue"/>
                <a:sym typeface="Helvetica Neue"/>
              </a:defRPr>
            </a:lvl1pPr>
            <a:lvl2pPr marL="914400" indent="-317500">
              <a:buClr>
                <a:srgbClr val="7856FF"/>
              </a:buClr>
              <a:buSzPts val="1400"/>
              <a:buFontTx/>
              <a:buAutoNum type="arabicPeriod" startAt="1"/>
              <a:defRPr sz="1400">
                <a:solidFill>
                  <a:srgbClr val="1F1F24"/>
                </a:solidFill>
                <a:latin typeface="Helvetica Neue"/>
                <a:ea typeface="Helvetica Neue"/>
                <a:cs typeface="Helvetica Neue"/>
                <a:sym typeface="Helvetica Neue"/>
              </a:defRPr>
            </a:lvl2pPr>
            <a:lvl3pPr marL="1371600" indent="-317500">
              <a:buClr>
                <a:srgbClr val="7856FF"/>
              </a:buClr>
              <a:buSzPts val="1400"/>
              <a:buFontTx/>
              <a:buAutoNum type="arabicPeriod" startAt="1"/>
              <a:defRPr sz="1400">
                <a:solidFill>
                  <a:srgbClr val="1F1F24"/>
                </a:solidFill>
                <a:latin typeface="Helvetica Neue"/>
                <a:ea typeface="Helvetica Neue"/>
                <a:cs typeface="Helvetica Neue"/>
                <a:sym typeface="Helvetica Neue"/>
              </a:defRPr>
            </a:lvl3pPr>
            <a:lvl4pPr marL="1828800" indent="-317500">
              <a:buClr>
                <a:srgbClr val="7856FF"/>
              </a:buClr>
              <a:buSzPts val="1400"/>
              <a:buFontTx/>
              <a:buAutoNum type="arabicPeriod" startAt="1"/>
              <a:defRPr sz="1400">
                <a:solidFill>
                  <a:srgbClr val="1F1F24"/>
                </a:solidFill>
                <a:latin typeface="Helvetica Neue"/>
                <a:ea typeface="Helvetica Neue"/>
                <a:cs typeface="Helvetica Neue"/>
                <a:sym typeface="Helvetica Neue"/>
              </a:defRPr>
            </a:lvl4pPr>
            <a:lvl5pPr marL="2286000" indent="-317500">
              <a:buClr>
                <a:srgbClr val="7856FF"/>
              </a:buClr>
              <a:buSzPts val="1400"/>
              <a:buFontTx/>
              <a:buAutoNum type="arabicPeriod" startAt="1"/>
              <a:defRPr sz="1400">
                <a:solidFill>
                  <a:srgbClr val="1F1F24"/>
                </a:solidFill>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536" name="Title Text"/>
          <p:cNvSpPr txBox="1"/>
          <p:nvPr>
            <p:ph type="title"/>
          </p:nvPr>
        </p:nvSpPr>
        <p:spPr>
          <a:xfrm>
            <a:off x="457200" y="163050"/>
            <a:ext cx="7832101" cy="572701"/>
          </a:xfrm>
          <a:prstGeom prst="rect">
            <a:avLst/>
          </a:prstGeom>
        </p:spPr>
        <p:txBody>
          <a:bodyPr lIns="0" tIns="0" rIns="0" bIns="0" anchor="ctr"/>
          <a:lstStyle>
            <a:lvl1pPr>
              <a:defRPr b="1" sz="2100">
                <a:solidFill>
                  <a:srgbClr val="FFFFFF"/>
                </a:solidFill>
                <a:latin typeface="Helvetica Neue"/>
                <a:ea typeface="Helvetica Neue"/>
                <a:cs typeface="Helvetica Neue"/>
                <a:sym typeface="Helvetica Neue"/>
              </a:defRPr>
            </a:lvl1pPr>
          </a:lstStyle>
          <a:p>
            <a:pPr/>
            <a:r>
              <a:t>Title Text</a:t>
            </a:r>
          </a:p>
        </p:txBody>
      </p:sp>
      <p:sp>
        <p:nvSpPr>
          <p:cNvPr id="537" name="Google Shape;338;p52"/>
          <p:cNvSpPr txBox="1"/>
          <p:nvPr>
            <p:ph type="body" sz="half" idx="21"/>
          </p:nvPr>
        </p:nvSpPr>
        <p:spPr>
          <a:xfrm>
            <a:off x="4773300" y="1514475"/>
            <a:ext cx="3913501" cy="3171900"/>
          </a:xfrm>
          <a:prstGeom prst="rect">
            <a:avLst/>
          </a:prstGeom>
        </p:spPr>
        <p:txBody>
          <a:bodyPr lIns="0" tIns="0" rIns="0" bIns="0"/>
          <a:lstStyle/>
          <a:p>
            <a:pPr indent="-317500">
              <a:buClr>
                <a:srgbClr val="7856FF"/>
              </a:buClr>
              <a:buSzPts val="1400"/>
              <a:buFontTx/>
              <a:buAutoNum type="arabicPeriod" startAt="1"/>
              <a:defRPr sz="1400">
                <a:solidFill>
                  <a:srgbClr val="1F1F24"/>
                </a:solidFill>
                <a:latin typeface="Helvetica Neue"/>
                <a:ea typeface="Helvetica Neue"/>
                <a:cs typeface="Helvetica Neue"/>
                <a:sym typeface="Helvetica Neue"/>
              </a:defRPr>
            </a:pPr>
          </a:p>
        </p:txBody>
      </p:sp>
      <p:sp>
        <p:nvSpPr>
          <p:cNvPr id="538" name="Google Shape;339;p52"/>
          <p:cNvSpPr/>
          <p:nvPr/>
        </p:nvSpPr>
        <p:spPr>
          <a:xfrm flipH="1">
            <a:off x="4574949" y="1526950"/>
            <a:ext cx="1" cy="3178201"/>
          </a:xfrm>
          <a:prstGeom prst="line">
            <a:avLst/>
          </a:prstGeom>
          <a:ln>
            <a:solidFill>
              <a:srgbClr val="D9D9D9"/>
            </a:solidFill>
          </a:ln>
        </p:spPr>
        <p:txBody>
          <a:bodyPr lIns="0" tIns="0" rIns="0" bIns="0"/>
          <a:lstStyle/>
          <a:p>
            <a:pPr/>
          </a:p>
        </p:txBody>
      </p:sp>
      <p:sp>
        <p:nvSpPr>
          <p:cNvPr id="539"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_1_1_1_2">
    <p:spTree>
      <p:nvGrpSpPr>
        <p:cNvPr id="1" name=""/>
        <p:cNvGrpSpPr/>
        <p:nvPr/>
      </p:nvGrpSpPr>
      <p:grpSpPr>
        <a:xfrm>
          <a:off x="0" y="0"/>
          <a:ext cx="0" cy="0"/>
          <a:chOff x="0" y="0"/>
          <a:chExt cx="0" cy="0"/>
        </a:xfrm>
      </p:grpSpPr>
      <p:sp>
        <p:nvSpPr>
          <p:cNvPr id="546" name="Google Shape;341;p53"/>
          <p:cNvSpPr/>
          <p:nvPr/>
        </p:nvSpPr>
        <p:spPr>
          <a:xfrm>
            <a:off x="0" y="0"/>
            <a:ext cx="9144000" cy="898800"/>
          </a:xfrm>
          <a:prstGeom prst="rect">
            <a:avLst/>
          </a:prstGeom>
          <a:solidFill>
            <a:srgbClr val="1F3B4D"/>
          </a:solidFill>
          <a:ln w="12700">
            <a:miter lim="400000"/>
          </a:ln>
        </p:spPr>
        <p:txBody>
          <a:bodyPr lIns="0" tIns="0" rIns="0" bIns="0" anchor="ctr"/>
          <a:lstStyle/>
          <a:p>
            <a:pPr/>
          </a:p>
        </p:txBody>
      </p:sp>
      <p:sp>
        <p:nvSpPr>
          <p:cNvPr id="547" name="Body Level One…"/>
          <p:cNvSpPr txBox="1"/>
          <p:nvPr>
            <p:ph type="body" sz="half" idx="1"/>
          </p:nvPr>
        </p:nvSpPr>
        <p:spPr>
          <a:xfrm>
            <a:off x="457200" y="1627575"/>
            <a:ext cx="3913500" cy="3058800"/>
          </a:xfrm>
          <a:prstGeom prst="rect">
            <a:avLst/>
          </a:prstGeom>
        </p:spPr>
        <p:txBody>
          <a:bodyPr lIns="0" tIns="0" rIns="0" bIns="0"/>
          <a:lstStyle>
            <a:lvl1pPr indent="-317500">
              <a:buClr>
                <a:srgbClr val="7856FF"/>
              </a:buClr>
              <a:buSzPts val="1400"/>
              <a:buFontTx/>
              <a:buAutoNum type="arabicPeriod" startAt="1"/>
              <a:defRPr sz="1400">
                <a:solidFill>
                  <a:srgbClr val="1F1F24"/>
                </a:solidFill>
                <a:latin typeface="Helvetica Neue"/>
                <a:ea typeface="Helvetica Neue"/>
                <a:cs typeface="Helvetica Neue"/>
                <a:sym typeface="Helvetica Neue"/>
              </a:defRPr>
            </a:lvl1pPr>
            <a:lvl2pPr marL="914400" indent="-317500">
              <a:buClr>
                <a:srgbClr val="7856FF"/>
              </a:buClr>
              <a:buSzPts val="1400"/>
              <a:buFontTx/>
              <a:buAutoNum type="arabicPeriod" startAt="1"/>
              <a:defRPr sz="1400">
                <a:solidFill>
                  <a:srgbClr val="1F1F24"/>
                </a:solidFill>
                <a:latin typeface="Helvetica Neue"/>
                <a:ea typeface="Helvetica Neue"/>
                <a:cs typeface="Helvetica Neue"/>
                <a:sym typeface="Helvetica Neue"/>
              </a:defRPr>
            </a:lvl2pPr>
            <a:lvl3pPr marL="1371600" indent="-317500">
              <a:buClr>
                <a:srgbClr val="7856FF"/>
              </a:buClr>
              <a:buSzPts val="1400"/>
              <a:buFontTx/>
              <a:buAutoNum type="arabicPeriod" startAt="1"/>
              <a:defRPr sz="1400">
                <a:solidFill>
                  <a:srgbClr val="1F1F24"/>
                </a:solidFill>
                <a:latin typeface="Helvetica Neue"/>
                <a:ea typeface="Helvetica Neue"/>
                <a:cs typeface="Helvetica Neue"/>
                <a:sym typeface="Helvetica Neue"/>
              </a:defRPr>
            </a:lvl3pPr>
            <a:lvl4pPr marL="1828800" indent="-317500">
              <a:buClr>
                <a:srgbClr val="7856FF"/>
              </a:buClr>
              <a:buSzPts val="1400"/>
              <a:buFontTx/>
              <a:buAutoNum type="arabicPeriod" startAt="1"/>
              <a:defRPr sz="1400">
                <a:solidFill>
                  <a:srgbClr val="1F1F24"/>
                </a:solidFill>
                <a:latin typeface="Helvetica Neue"/>
                <a:ea typeface="Helvetica Neue"/>
                <a:cs typeface="Helvetica Neue"/>
                <a:sym typeface="Helvetica Neue"/>
              </a:defRPr>
            </a:lvl4pPr>
            <a:lvl5pPr marL="2286000" indent="-317500">
              <a:buClr>
                <a:srgbClr val="7856FF"/>
              </a:buClr>
              <a:buSzPts val="1400"/>
              <a:buFontTx/>
              <a:buAutoNum type="arabicPeriod" startAt="1"/>
              <a:defRPr sz="1400">
                <a:solidFill>
                  <a:srgbClr val="1F1F24"/>
                </a:solidFill>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548" name="Title Text"/>
          <p:cNvSpPr txBox="1"/>
          <p:nvPr>
            <p:ph type="title"/>
          </p:nvPr>
        </p:nvSpPr>
        <p:spPr>
          <a:xfrm>
            <a:off x="457200" y="163050"/>
            <a:ext cx="7832101" cy="572701"/>
          </a:xfrm>
          <a:prstGeom prst="rect">
            <a:avLst/>
          </a:prstGeom>
        </p:spPr>
        <p:txBody>
          <a:bodyPr lIns="0" tIns="0" rIns="0" bIns="0" anchor="ctr"/>
          <a:lstStyle>
            <a:lvl1pPr>
              <a:defRPr b="1" sz="2100">
                <a:solidFill>
                  <a:srgbClr val="FFFFFF"/>
                </a:solidFill>
                <a:latin typeface="Helvetica Neue"/>
                <a:ea typeface="Helvetica Neue"/>
                <a:cs typeface="Helvetica Neue"/>
                <a:sym typeface="Helvetica Neue"/>
              </a:defRPr>
            </a:lvl1pPr>
          </a:lstStyle>
          <a:p>
            <a:pPr/>
            <a:r>
              <a:t>Title Text</a:t>
            </a:r>
          </a:p>
        </p:txBody>
      </p:sp>
      <p:sp>
        <p:nvSpPr>
          <p:cNvPr id="549" name="Google Shape;344;p53"/>
          <p:cNvSpPr txBox="1"/>
          <p:nvPr>
            <p:ph type="body" sz="half" idx="21"/>
          </p:nvPr>
        </p:nvSpPr>
        <p:spPr>
          <a:xfrm>
            <a:off x="4773300" y="1627575"/>
            <a:ext cx="3913501" cy="3058801"/>
          </a:xfrm>
          <a:prstGeom prst="rect">
            <a:avLst/>
          </a:prstGeom>
        </p:spPr>
        <p:txBody>
          <a:bodyPr lIns="0" tIns="0" rIns="0" bIns="0"/>
          <a:lstStyle/>
          <a:p>
            <a:pPr indent="-317500">
              <a:buClr>
                <a:srgbClr val="7856FF"/>
              </a:buClr>
              <a:buSzPts val="1400"/>
              <a:buFontTx/>
              <a:buAutoNum type="arabicPeriod" startAt="1"/>
              <a:defRPr sz="1400">
                <a:solidFill>
                  <a:srgbClr val="1F1F24"/>
                </a:solidFill>
                <a:latin typeface="Helvetica Neue"/>
                <a:ea typeface="Helvetica Neue"/>
                <a:cs typeface="Helvetica Neue"/>
                <a:sym typeface="Helvetica Neue"/>
              </a:defRPr>
            </a:pPr>
          </a:p>
        </p:txBody>
      </p:sp>
      <p:sp>
        <p:nvSpPr>
          <p:cNvPr id="550" name="Google Shape;347;p53"/>
          <p:cNvSpPr/>
          <p:nvPr/>
        </p:nvSpPr>
        <p:spPr>
          <a:xfrm flipH="1">
            <a:off x="4574949" y="1160025"/>
            <a:ext cx="1" cy="3545101"/>
          </a:xfrm>
          <a:prstGeom prst="line">
            <a:avLst/>
          </a:prstGeom>
          <a:ln>
            <a:solidFill>
              <a:srgbClr val="D9D9D9"/>
            </a:solidFill>
          </a:ln>
        </p:spPr>
        <p:txBody>
          <a:bodyPr lIns="0" tIns="0" rIns="0" bIns="0"/>
          <a:lstStyle/>
          <a:p>
            <a:pPr/>
          </a:p>
        </p:txBody>
      </p:sp>
      <p:sp>
        <p:nvSpPr>
          <p:cNvPr id="551"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_1_1_1_1">
    <p:spTree>
      <p:nvGrpSpPr>
        <p:cNvPr id="1" name=""/>
        <p:cNvGrpSpPr/>
        <p:nvPr/>
      </p:nvGrpSpPr>
      <p:grpSpPr>
        <a:xfrm>
          <a:off x="0" y="0"/>
          <a:ext cx="0" cy="0"/>
          <a:chOff x="0" y="0"/>
          <a:chExt cx="0" cy="0"/>
        </a:xfrm>
      </p:grpSpPr>
      <p:sp>
        <p:nvSpPr>
          <p:cNvPr id="558" name="Google Shape;349;p54"/>
          <p:cNvSpPr/>
          <p:nvPr/>
        </p:nvSpPr>
        <p:spPr>
          <a:xfrm>
            <a:off x="0" y="0"/>
            <a:ext cx="9144000" cy="898800"/>
          </a:xfrm>
          <a:prstGeom prst="rect">
            <a:avLst/>
          </a:prstGeom>
          <a:solidFill>
            <a:srgbClr val="EDD486"/>
          </a:solidFill>
          <a:ln w="12700">
            <a:miter lim="400000"/>
          </a:ln>
        </p:spPr>
        <p:txBody>
          <a:bodyPr lIns="0" tIns="0" rIns="0" bIns="0" anchor="ctr"/>
          <a:lstStyle/>
          <a:p>
            <a:pPr/>
          </a:p>
        </p:txBody>
      </p:sp>
      <p:sp>
        <p:nvSpPr>
          <p:cNvPr id="559" name="Body Level One…"/>
          <p:cNvSpPr txBox="1"/>
          <p:nvPr>
            <p:ph type="body" sz="quarter" idx="1"/>
          </p:nvPr>
        </p:nvSpPr>
        <p:spPr>
          <a:xfrm>
            <a:off x="381000" y="1514475"/>
            <a:ext cx="2472301" cy="3171900"/>
          </a:xfrm>
          <a:prstGeom prst="rect">
            <a:avLst/>
          </a:prstGeom>
        </p:spPr>
        <p:txBody>
          <a:bodyPr lIns="0" tIns="0" rIns="0" bIns="0"/>
          <a:lstStyle>
            <a:lvl1pPr indent="-304800">
              <a:buClr>
                <a:srgbClr val="7856FF"/>
              </a:buClr>
              <a:buSzPts val="1200"/>
              <a:buFontTx/>
              <a:buAutoNum type="arabicPeriod" startAt="1"/>
              <a:defRPr sz="1200">
                <a:solidFill>
                  <a:srgbClr val="1F1F24"/>
                </a:solidFill>
                <a:latin typeface="Helvetica Neue"/>
                <a:ea typeface="Helvetica Neue"/>
                <a:cs typeface="Helvetica Neue"/>
                <a:sym typeface="Helvetica Neue"/>
              </a:defRPr>
            </a:lvl1pPr>
            <a:lvl2pPr marL="914400" indent="-304800">
              <a:buClr>
                <a:srgbClr val="7856FF"/>
              </a:buClr>
              <a:buSzPts val="1200"/>
              <a:buFontTx/>
              <a:buAutoNum type="arabicPeriod" startAt="1"/>
              <a:defRPr sz="1200">
                <a:solidFill>
                  <a:srgbClr val="1F1F24"/>
                </a:solidFill>
                <a:latin typeface="Helvetica Neue"/>
                <a:ea typeface="Helvetica Neue"/>
                <a:cs typeface="Helvetica Neue"/>
                <a:sym typeface="Helvetica Neue"/>
              </a:defRPr>
            </a:lvl2pPr>
            <a:lvl3pPr marL="1371600" indent="-304800">
              <a:buClr>
                <a:srgbClr val="7856FF"/>
              </a:buClr>
              <a:buSzPts val="1200"/>
              <a:buFontTx/>
              <a:buAutoNum type="arabicPeriod" startAt="1"/>
              <a:defRPr sz="1200">
                <a:solidFill>
                  <a:srgbClr val="1F1F24"/>
                </a:solidFill>
                <a:latin typeface="Helvetica Neue"/>
                <a:ea typeface="Helvetica Neue"/>
                <a:cs typeface="Helvetica Neue"/>
                <a:sym typeface="Helvetica Neue"/>
              </a:defRPr>
            </a:lvl3pPr>
            <a:lvl4pPr marL="1828800" indent="-304800">
              <a:buClr>
                <a:srgbClr val="7856FF"/>
              </a:buClr>
              <a:buSzPts val="1200"/>
              <a:buFontTx/>
              <a:buAutoNum type="arabicPeriod" startAt="1"/>
              <a:defRPr sz="1200">
                <a:solidFill>
                  <a:srgbClr val="1F1F24"/>
                </a:solidFill>
                <a:latin typeface="Helvetica Neue"/>
                <a:ea typeface="Helvetica Neue"/>
                <a:cs typeface="Helvetica Neue"/>
                <a:sym typeface="Helvetica Neue"/>
              </a:defRPr>
            </a:lvl4pPr>
            <a:lvl5pPr marL="2286000" indent="-304800">
              <a:buClr>
                <a:srgbClr val="7856FF"/>
              </a:buClr>
              <a:buSzPts val="1200"/>
              <a:buFontTx/>
              <a:buAutoNum type="arabicPeriod" startAt="1"/>
              <a:defRPr sz="1200">
                <a:solidFill>
                  <a:srgbClr val="1F1F24"/>
                </a:solidFill>
                <a:latin typeface="Helvetica Neue"/>
                <a:ea typeface="Helvetica Neue"/>
                <a:cs typeface="Helvetica Neue"/>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560" name="Title Text"/>
          <p:cNvSpPr txBox="1"/>
          <p:nvPr>
            <p:ph type="title"/>
          </p:nvPr>
        </p:nvSpPr>
        <p:spPr>
          <a:xfrm>
            <a:off x="457200" y="163050"/>
            <a:ext cx="7832101" cy="572701"/>
          </a:xfrm>
          <a:prstGeom prst="rect">
            <a:avLst/>
          </a:prstGeom>
        </p:spPr>
        <p:txBody>
          <a:bodyPr lIns="0" tIns="0" rIns="0" bIns="0" anchor="ctr"/>
          <a:lstStyle>
            <a:lvl1pPr>
              <a:defRPr b="1" sz="2100">
                <a:solidFill>
                  <a:srgbClr val="FFFFFF"/>
                </a:solidFill>
                <a:latin typeface="Helvetica Neue"/>
                <a:ea typeface="Helvetica Neue"/>
                <a:cs typeface="Helvetica Neue"/>
                <a:sym typeface="Helvetica Neue"/>
              </a:defRPr>
            </a:lvl1pPr>
          </a:lstStyle>
          <a:p>
            <a:pPr/>
            <a:r>
              <a:t>Title Text</a:t>
            </a:r>
          </a:p>
        </p:txBody>
      </p:sp>
      <p:sp>
        <p:nvSpPr>
          <p:cNvPr id="561" name="Google Shape;352;p54"/>
          <p:cNvSpPr txBox="1"/>
          <p:nvPr>
            <p:ph type="body" sz="quarter" idx="21"/>
          </p:nvPr>
        </p:nvSpPr>
        <p:spPr>
          <a:xfrm>
            <a:off x="3373949" y="1514475"/>
            <a:ext cx="2472301" cy="3171900"/>
          </a:xfrm>
          <a:prstGeom prst="rect">
            <a:avLst/>
          </a:prstGeom>
        </p:spPr>
        <p:txBody>
          <a:bodyPr lIns="0" tIns="0" rIns="0" bIns="0"/>
          <a:lstStyle/>
          <a:p>
            <a:pPr indent="-304800">
              <a:buClr>
                <a:srgbClr val="7856FF"/>
              </a:buClr>
              <a:buSzPts val="1200"/>
              <a:buFontTx/>
              <a:buAutoNum type="arabicPeriod" startAt="1"/>
              <a:defRPr sz="1200">
                <a:solidFill>
                  <a:srgbClr val="1F1F24"/>
                </a:solidFill>
                <a:latin typeface="Helvetica Neue"/>
                <a:ea typeface="Helvetica Neue"/>
                <a:cs typeface="Helvetica Neue"/>
                <a:sym typeface="Helvetica Neue"/>
              </a:defRPr>
            </a:pPr>
          </a:p>
        </p:txBody>
      </p:sp>
      <p:sp>
        <p:nvSpPr>
          <p:cNvPr id="562" name="Google Shape;353;p54"/>
          <p:cNvSpPr txBox="1"/>
          <p:nvPr>
            <p:ph type="body" sz="quarter" idx="22"/>
          </p:nvPr>
        </p:nvSpPr>
        <p:spPr>
          <a:xfrm>
            <a:off x="6366900" y="1514475"/>
            <a:ext cx="2472301" cy="3171900"/>
          </a:xfrm>
          <a:prstGeom prst="rect">
            <a:avLst/>
          </a:prstGeom>
        </p:spPr>
        <p:txBody>
          <a:bodyPr lIns="0" tIns="0" rIns="0" bIns="0"/>
          <a:lstStyle/>
          <a:p>
            <a:pPr indent="-304800">
              <a:buClr>
                <a:srgbClr val="7856FF"/>
              </a:buClr>
              <a:buSzPts val="1200"/>
              <a:buFontTx/>
              <a:buAutoNum type="arabicPeriod" startAt="1"/>
              <a:defRPr sz="1200">
                <a:solidFill>
                  <a:srgbClr val="1F1F24"/>
                </a:solidFill>
                <a:latin typeface="Helvetica Neue"/>
                <a:ea typeface="Helvetica Neue"/>
                <a:cs typeface="Helvetica Neue"/>
                <a:sym typeface="Helvetica Neue"/>
              </a:defRPr>
            </a:pPr>
          </a:p>
        </p:txBody>
      </p:sp>
      <p:sp>
        <p:nvSpPr>
          <p:cNvPr id="563" name="Google Shape;354;p54"/>
          <p:cNvSpPr/>
          <p:nvPr/>
        </p:nvSpPr>
        <p:spPr>
          <a:xfrm flipH="1">
            <a:off x="3113625" y="1515124"/>
            <a:ext cx="1" cy="3189901"/>
          </a:xfrm>
          <a:prstGeom prst="line">
            <a:avLst/>
          </a:prstGeom>
          <a:ln>
            <a:solidFill>
              <a:srgbClr val="D9D9D9"/>
            </a:solidFill>
          </a:ln>
        </p:spPr>
        <p:txBody>
          <a:bodyPr lIns="0" tIns="0" rIns="0" bIns="0"/>
          <a:lstStyle/>
          <a:p>
            <a:pPr/>
          </a:p>
        </p:txBody>
      </p:sp>
      <p:sp>
        <p:nvSpPr>
          <p:cNvPr id="564" name="Google Shape;355;p54"/>
          <p:cNvSpPr/>
          <p:nvPr/>
        </p:nvSpPr>
        <p:spPr>
          <a:xfrm flipH="1">
            <a:off x="6106574" y="1515124"/>
            <a:ext cx="1" cy="3189901"/>
          </a:xfrm>
          <a:prstGeom prst="line">
            <a:avLst/>
          </a:prstGeom>
          <a:ln>
            <a:solidFill>
              <a:srgbClr val="D9D9D9"/>
            </a:solidFill>
          </a:ln>
        </p:spPr>
        <p:txBody>
          <a:bodyPr lIns="0" tIns="0" rIns="0" bIns="0"/>
          <a:lstStyle/>
          <a:p>
            <a:pPr/>
          </a:p>
        </p:txBody>
      </p:sp>
      <p:sp>
        <p:nvSpPr>
          <p:cNvPr id="565"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Blank">
    <p:bg>
      <p:bgPr>
        <a:solidFill>
          <a:srgbClr val="EFEFEF"/>
        </a:solidFill>
      </p:bgPr>
    </p:bg>
    <p:spTree>
      <p:nvGrpSpPr>
        <p:cNvPr id="1" name=""/>
        <p:cNvGrpSpPr/>
        <p:nvPr/>
      </p:nvGrpSpPr>
      <p:grpSpPr>
        <a:xfrm>
          <a:off x="0" y="0"/>
          <a:ext cx="0" cy="0"/>
          <a:chOff x="0" y="0"/>
          <a:chExt cx="0" cy="0"/>
        </a:xfrm>
      </p:grpSpPr>
      <p:sp>
        <p:nvSpPr>
          <p:cNvPr id="572" name="Google Shape;357;p55"/>
          <p:cNvSpPr/>
          <p:nvPr/>
        </p:nvSpPr>
        <p:spPr>
          <a:xfrm>
            <a:off x="457199" y="4227600"/>
            <a:ext cx="458702" cy="458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326"/>
                </a:moveTo>
                <a:lnTo>
                  <a:pt x="6326" y="0"/>
                </a:lnTo>
                <a:lnTo>
                  <a:pt x="15274" y="0"/>
                </a:lnTo>
                <a:lnTo>
                  <a:pt x="21600" y="6326"/>
                </a:lnTo>
                <a:lnTo>
                  <a:pt x="21600" y="15274"/>
                </a:lnTo>
                <a:lnTo>
                  <a:pt x="15274" y="21600"/>
                </a:lnTo>
                <a:lnTo>
                  <a:pt x="6326" y="21600"/>
                </a:lnTo>
                <a:lnTo>
                  <a:pt x="0" y="15274"/>
                </a:lnTo>
                <a:close/>
              </a:path>
            </a:pathLst>
          </a:custGeom>
          <a:solidFill>
            <a:srgbClr val="FFFFFF"/>
          </a:solidFill>
          <a:ln w="12700">
            <a:miter lim="400000"/>
          </a:ln>
        </p:spPr>
        <p:txBody>
          <a:bodyPr lIns="0" tIns="0" rIns="0" bIns="0" anchor="ctr"/>
          <a:lstStyle/>
          <a:p>
            <a:pPr/>
          </a:p>
        </p:txBody>
      </p:sp>
      <p:sp>
        <p:nvSpPr>
          <p:cNvPr id="573" name="Title Text"/>
          <p:cNvSpPr txBox="1"/>
          <p:nvPr>
            <p:ph type="title"/>
          </p:nvPr>
        </p:nvSpPr>
        <p:spPr>
          <a:xfrm>
            <a:off x="466350" y="353050"/>
            <a:ext cx="6944701" cy="3874500"/>
          </a:xfrm>
          <a:prstGeom prst="rect">
            <a:avLst/>
          </a:prstGeom>
        </p:spPr>
        <p:txBody>
          <a:bodyPr lIns="0" tIns="0" rIns="0" bIns="0" anchor="ctr"/>
          <a:lstStyle>
            <a:lvl1pPr>
              <a:defRPr b="1" sz="6400">
                <a:solidFill>
                  <a:srgbClr val="1F1F24"/>
                </a:solidFill>
                <a:latin typeface="Helvetica Neue"/>
                <a:ea typeface="Helvetica Neue"/>
                <a:cs typeface="Helvetica Neue"/>
                <a:sym typeface="Helvetica Neue"/>
              </a:defRPr>
            </a:lvl1pPr>
          </a:lstStyle>
          <a:p>
            <a:pPr/>
            <a:r>
              <a:t>Title Text</a:t>
            </a:r>
          </a:p>
        </p:txBody>
      </p:sp>
      <p:sp>
        <p:nvSpPr>
          <p:cNvPr id="574" name="Google Shape;359;p55"/>
          <p:cNvSpPr txBox="1"/>
          <p:nvPr/>
        </p:nvSpPr>
        <p:spPr>
          <a:xfrm>
            <a:off x="486186" y="4227600"/>
            <a:ext cx="307801" cy="538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800">
                <a:solidFill>
                  <a:srgbClr val="1F1F24"/>
                </a:solidFill>
                <a:latin typeface="Roboto Mono"/>
                <a:ea typeface="Roboto Mono"/>
                <a:cs typeface="Roboto Mono"/>
                <a:sym typeface="Roboto Mono"/>
              </a:defRPr>
            </a:lvl1pPr>
          </a:lstStyle>
          <a:p>
            <a:pPr/>
            <a:r>
              <a:t>✋</a:t>
            </a:r>
          </a:p>
        </p:txBody>
      </p:sp>
      <p:sp>
        <p:nvSpPr>
          <p:cNvPr id="575" name="Slide Number"/>
          <p:cNvSpPr txBox="1"/>
          <p:nvPr>
            <p:ph type="sldNum" sz="quarter" idx="2"/>
          </p:nvPr>
        </p:nvSpPr>
        <p:spPr>
          <a:xfrm>
            <a:off x="4419600" y="4608064"/>
            <a:ext cx="2133600" cy="318397"/>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NE_COLUMN_TEXT">
    <p:spTree>
      <p:nvGrpSpPr>
        <p:cNvPr id="1" name=""/>
        <p:cNvGrpSpPr/>
        <p:nvPr/>
      </p:nvGrpSpPr>
      <p:grpSpPr>
        <a:xfrm>
          <a:off x="0" y="0"/>
          <a:ext cx="0" cy="0"/>
          <a:chOff x="0" y="0"/>
          <a:chExt cx="0" cy="0"/>
        </a:xfrm>
      </p:grpSpPr>
      <p:sp>
        <p:nvSpPr>
          <p:cNvPr id="55" name="Title Text"/>
          <p:cNvSpPr txBox="1"/>
          <p:nvPr>
            <p:ph type="title"/>
          </p:nvPr>
        </p:nvSpPr>
        <p:spPr>
          <a:xfrm>
            <a:off x="311699" y="555600"/>
            <a:ext cx="2808001" cy="755700"/>
          </a:xfrm>
          <a:prstGeom prst="rect">
            <a:avLst/>
          </a:prstGeom>
        </p:spPr>
        <p:txBody>
          <a:bodyPr anchor="b"/>
          <a:lstStyle>
            <a:lvl1pPr>
              <a:defRPr sz="2400"/>
            </a:lvl1pPr>
          </a:lstStyle>
          <a:p>
            <a:pPr/>
            <a:r>
              <a:t>Title Text</a:t>
            </a:r>
          </a:p>
        </p:txBody>
      </p:sp>
      <p:sp>
        <p:nvSpPr>
          <p:cNvPr id="56" name="Body Level One…"/>
          <p:cNvSpPr txBox="1"/>
          <p:nvPr>
            <p:ph type="body" sz="quarter" idx="1"/>
          </p:nvPr>
        </p:nvSpPr>
        <p:spPr>
          <a:xfrm>
            <a:off x="311699" y="1389599"/>
            <a:ext cx="2808001" cy="3179401"/>
          </a:xfrm>
          <a:prstGeom prst="rect">
            <a:avLst/>
          </a:prstGeom>
        </p:spPr>
        <p:txBody>
          <a:bodyPr/>
          <a:lstStyle>
            <a:lvl1pPr indent="-304800">
              <a:buSzPts val="1200"/>
              <a:defRPr sz="1200"/>
            </a:lvl1pPr>
            <a:lvl2pPr marL="914400" indent="-304800">
              <a:buSzPts val="1200"/>
              <a:defRPr sz="1200"/>
            </a:lvl2pPr>
            <a:lvl3pPr marL="1371600" indent="-304800">
              <a:buSzPts val="1200"/>
              <a:defRPr sz="1200"/>
            </a:lvl3pPr>
            <a:lvl4pPr marL="1828800" indent="-304800">
              <a:buSzPts val="1200"/>
              <a:defRPr sz="1200"/>
            </a:lvl4pPr>
            <a:lvl5pPr marL="2286000" indent="-304800">
              <a:buSzPts val="1200"/>
              <a:defRPr sz="1200"/>
            </a:lvl5pPr>
          </a:lstStyle>
          <a:p>
            <a:pPr/>
            <a:r>
              <a:t>Body Level One</a:t>
            </a:r>
          </a:p>
          <a:p>
            <a:pPr lvl="1"/>
            <a:r>
              <a:t>Body Level Two</a:t>
            </a:r>
          </a:p>
          <a:p>
            <a:pPr lvl="2"/>
            <a:r>
              <a:t>Body Level Three</a:t>
            </a:r>
          </a:p>
          <a:p>
            <a:pPr lvl="3"/>
            <a:r>
              <a:t>Body Level Four</a:t>
            </a:r>
          </a:p>
          <a:p>
            <a:pPr lvl="4"/>
            <a:r>
              <a:t>Body Level Five</a:t>
            </a:r>
          </a:p>
        </p:txBody>
      </p:sp>
      <p:sp>
        <p:nvSpPr>
          <p:cNvPr id="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IN_POINT">
    <p:spTree>
      <p:nvGrpSpPr>
        <p:cNvPr id="1" name=""/>
        <p:cNvGrpSpPr/>
        <p:nvPr/>
      </p:nvGrpSpPr>
      <p:grpSpPr>
        <a:xfrm>
          <a:off x="0" y="0"/>
          <a:ext cx="0" cy="0"/>
          <a:chOff x="0" y="0"/>
          <a:chExt cx="0" cy="0"/>
        </a:xfrm>
      </p:grpSpPr>
      <p:sp>
        <p:nvSpPr>
          <p:cNvPr id="64" name="Title Text"/>
          <p:cNvSpPr txBox="1"/>
          <p:nvPr>
            <p:ph type="title"/>
          </p:nvPr>
        </p:nvSpPr>
        <p:spPr>
          <a:xfrm>
            <a:off x="490250" y="450149"/>
            <a:ext cx="6367801" cy="4090801"/>
          </a:xfrm>
          <a:prstGeom prst="rect">
            <a:avLst/>
          </a:prstGeom>
        </p:spPr>
        <p:txBody>
          <a:bodyPr anchor="ctr"/>
          <a:lstStyle>
            <a:lvl1pPr>
              <a:defRPr sz="4800"/>
            </a:lvl1pPr>
          </a:lstStyle>
          <a:p>
            <a:pPr/>
            <a:r>
              <a:t>Title Text</a:t>
            </a:r>
          </a:p>
        </p:txBody>
      </p:sp>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TITLE_AND_DESCRIPTION">
    <p:spTree>
      <p:nvGrpSpPr>
        <p:cNvPr id="1" name=""/>
        <p:cNvGrpSpPr/>
        <p:nvPr/>
      </p:nvGrpSpPr>
      <p:grpSpPr>
        <a:xfrm>
          <a:off x="0" y="0"/>
          <a:ext cx="0" cy="0"/>
          <a:chOff x="0" y="0"/>
          <a:chExt cx="0" cy="0"/>
        </a:xfrm>
      </p:grpSpPr>
      <p:sp>
        <p:nvSpPr>
          <p:cNvPr id="72" name="Google Shape;36;p9"/>
          <p:cNvSpPr/>
          <p:nvPr/>
        </p:nvSpPr>
        <p:spPr>
          <a:xfrm>
            <a:off x="4572000" y="-125"/>
            <a:ext cx="4572000" cy="5143501"/>
          </a:xfrm>
          <a:prstGeom prst="rect">
            <a:avLst/>
          </a:prstGeom>
          <a:solidFill>
            <a:srgbClr val="EEEEEE"/>
          </a:solidFill>
          <a:ln w="12700">
            <a:miter lim="400000"/>
          </a:ln>
        </p:spPr>
        <p:txBody>
          <a:bodyPr lIns="0" tIns="0" rIns="0" bIns="0" anchor="ctr"/>
          <a:lstStyle/>
          <a:p>
            <a:pPr/>
          </a:p>
        </p:txBody>
      </p:sp>
      <p:sp>
        <p:nvSpPr>
          <p:cNvPr id="73" name="Title Text"/>
          <p:cNvSpPr txBox="1"/>
          <p:nvPr>
            <p:ph type="title"/>
          </p:nvPr>
        </p:nvSpPr>
        <p:spPr>
          <a:xfrm>
            <a:off x="265500" y="1233175"/>
            <a:ext cx="4045200" cy="1482301"/>
          </a:xfrm>
          <a:prstGeom prst="rect">
            <a:avLst/>
          </a:prstGeom>
        </p:spPr>
        <p:txBody>
          <a:bodyPr anchor="b"/>
          <a:lstStyle>
            <a:lvl1pPr algn="ctr">
              <a:defRPr sz="4200"/>
            </a:lvl1pPr>
          </a:lstStyle>
          <a:p>
            <a:pPr/>
            <a:r>
              <a:t>Title Text</a:t>
            </a:r>
          </a:p>
        </p:txBody>
      </p:sp>
      <p:sp>
        <p:nvSpPr>
          <p:cNvPr id="74" name="Body Level One…"/>
          <p:cNvSpPr txBox="1"/>
          <p:nvPr>
            <p:ph type="body" sz="quarter" idx="1"/>
          </p:nvPr>
        </p:nvSpPr>
        <p:spPr>
          <a:xfrm>
            <a:off x="265500" y="2803075"/>
            <a:ext cx="4045200" cy="1235101"/>
          </a:xfrm>
          <a:prstGeom prst="rect">
            <a:avLst/>
          </a:prstGeom>
        </p:spPr>
        <p:txBody>
          <a:bodyPr/>
          <a:lstStyle>
            <a:lvl1pPr marL="342900" indent="-228600" algn="ctr">
              <a:lnSpc>
                <a:spcPct val="100000"/>
              </a:lnSpc>
              <a:buClrTx/>
              <a:buSzTx/>
              <a:buFontTx/>
              <a:buNone/>
              <a:defRPr sz="2100"/>
            </a:lvl1pPr>
            <a:lvl2pPr marL="342900" indent="254000" algn="ctr">
              <a:lnSpc>
                <a:spcPct val="100000"/>
              </a:lnSpc>
              <a:buClrTx/>
              <a:buSzTx/>
              <a:buFontTx/>
              <a:buNone/>
              <a:defRPr sz="2100"/>
            </a:lvl2pPr>
            <a:lvl3pPr marL="342900" indent="711200" algn="ctr">
              <a:lnSpc>
                <a:spcPct val="100000"/>
              </a:lnSpc>
              <a:buClrTx/>
              <a:buSzTx/>
              <a:buFontTx/>
              <a:buNone/>
              <a:defRPr sz="2100"/>
            </a:lvl3pPr>
            <a:lvl4pPr marL="342900" indent="1168400" algn="ctr">
              <a:lnSpc>
                <a:spcPct val="100000"/>
              </a:lnSpc>
              <a:buClrTx/>
              <a:buSzTx/>
              <a:buFontTx/>
              <a:buNone/>
              <a:defRPr sz="2100"/>
            </a:lvl4pPr>
            <a:lvl5pPr marL="342900" indent="1625600" algn="ctr">
              <a:lnSpc>
                <a:spcPct val="100000"/>
              </a:lnSpc>
              <a:buClrTx/>
              <a:buSzTx/>
              <a:buFontTx/>
              <a:buNone/>
              <a:defRPr sz="2100"/>
            </a:lvl5pPr>
          </a:lstStyle>
          <a:p>
            <a:pPr/>
            <a:r>
              <a:t>Body Level One</a:t>
            </a:r>
          </a:p>
          <a:p>
            <a:pPr lvl="1"/>
            <a:r>
              <a:t>Body Level Two</a:t>
            </a:r>
          </a:p>
          <a:p>
            <a:pPr lvl="2"/>
            <a:r>
              <a:t>Body Level Three</a:t>
            </a:r>
          </a:p>
          <a:p>
            <a:pPr lvl="3"/>
            <a:r>
              <a:t>Body Level Four</a:t>
            </a:r>
          </a:p>
          <a:p>
            <a:pPr lvl="4"/>
            <a:r>
              <a:t>Body Level Five</a:t>
            </a:r>
          </a:p>
        </p:txBody>
      </p:sp>
      <p:sp>
        <p:nvSpPr>
          <p:cNvPr id="75" name="Google Shape;39;p9"/>
          <p:cNvSpPr txBox="1"/>
          <p:nvPr>
            <p:ph type="body" sz="half" idx="21"/>
          </p:nvPr>
        </p:nvSpPr>
        <p:spPr>
          <a:xfrm>
            <a:off x="4939500" y="724074"/>
            <a:ext cx="3837000" cy="3695102"/>
          </a:xfrm>
          <a:prstGeom prst="rect">
            <a:avLst/>
          </a:prstGeom>
        </p:spPr>
        <p:txBody>
          <a:bodyPr anchor="ctr"/>
          <a:lstStyle/>
          <a:p>
            <a:pP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PTION_ONLY">
    <p:spTree>
      <p:nvGrpSpPr>
        <p:cNvPr id="1" name=""/>
        <p:cNvGrpSpPr/>
        <p:nvPr/>
      </p:nvGrpSpPr>
      <p:grpSpPr>
        <a:xfrm>
          <a:off x="0" y="0"/>
          <a:ext cx="0" cy="0"/>
          <a:chOff x="0" y="0"/>
          <a:chExt cx="0" cy="0"/>
        </a:xfrm>
      </p:grpSpPr>
      <p:sp>
        <p:nvSpPr>
          <p:cNvPr id="83" name="Body Level One…"/>
          <p:cNvSpPr txBox="1"/>
          <p:nvPr>
            <p:ph type="body" sz="quarter" idx="1"/>
          </p:nvPr>
        </p:nvSpPr>
        <p:spPr>
          <a:xfrm>
            <a:off x="311699" y="4230575"/>
            <a:ext cx="5998802" cy="6051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11699" y="445025"/>
            <a:ext cx="8520602" cy="5727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Title Text</a:t>
            </a:r>
          </a:p>
        </p:txBody>
      </p:sp>
      <p:sp>
        <p:nvSpPr>
          <p:cNvPr id="3" name="Body Level One…"/>
          <p:cNvSpPr txBox="1"/>
          <p:nvPr>
            <p:ph type="body" idx="1"/>
          </p:nvPr>
        </p:nvSpPr>
        <p:spPr>
          <a:xfrm>
            <a:off x="311699" y="1152475"/>
            <a:ext cx="8520602" cy="34164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684345" y="4700819"/>
            <a:ext cx="336814" cy="318396"/>
          </a:xfrm>
          <a:prstGeom prst="rect">
            <a:avLst/>
          </a:prstGeom>
          <a:ln w="12700">
            <a:miter lim="400000"/>
          </a:ln>
        </p:spPr>
        <p:txBody>
          <a:bodyPr wrap="none" lIns="91424" tIns="91424" rIns="91424" bIns="91424" anchor="ctr">
            <a:normAutofit fontScale="100000" lnSpcReduction="0"/>
          </a:bodyPr>
          <a:lstStyle>
            <a:lvl1pPr algn="r">
              <a:defRPr sz="1000">
                <a:solidFill>
                  <a:schemeClr val="accent2">
                    <a:lumOff val="21764"/>
                  </a:scheme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2800" u="none">
          <a:solidFill>
            <a:srgbClr val="000000"/>
          </a:solidFill>
          <a:uFillTx/>
          <a:latin typeface="+mn-lt"/>
          <a:ea typeface="+mn-ea"/>
          <a:cs typeface="+mn-cs"/>
          <a:sym typeface="Arial"/>
        </a:defRPr>
      </a:lvl9pPr>
    </p:titleStyle>
    <p:bodyStyle>
      <a:lvl1pPr marL="457200" marR="0" indent="-342900"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1pPr>
      <a:lvl2pPr marL="1005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2pPr>
      <a:lvl3pPr marL="1462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3pPr>
      <a:lvl4pPr marL="1919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4pPr>
      <a:lvl5pPr marL="23767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5pPr>
      <a:lvl6pPr marL="28339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6pPr>
      <a:lvl7pPr marL="32911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7pPr>
      <a:lvl8pPr marL="37483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8pPr>
      <a:lvl9pPr marL="4205514" marR="0" indent="-408214" algn="l" defTabSz="914400" rtl="0" latinLnBrk="0">
        <a:lnSpc>
          <a:spcPct val="115000"/>
        </a:lnSpc>
        <a:spcBef>
          <a:spcPts val="0"/>
        </a:spcBef>
        <a:spcAft>
          <a:spcPts val="0"/>
        </a:spcAft>
        <a:buClr>
          <a:schemeClr val="accent2">
            <a:lumOff val="21764"/>
          </a:schemeClr>
        </a:buClr>
        <a:buSzPts val="1800"/>
        <a:buFont typeface="Arial"/>
        <a:buChar char="■"/>
        <a:tabLst/>
        <a:defRPr b="0" baseline="0" cap="none" i="0" spc="0" strike="noStrike" sz="1800" u="none">
          <a:solidFill>
            <a:schemeClr val="accent2">
              <a:lumOff val="21764"/>
            </a:schemeClr>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0.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8.png"/><Relationship Id="rId3" Type="http://schemas.openxmlformats.org/officeDocument/2006/relationships/image" Target="../media/image9.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8.png"/><Relationship Id="rId3" Type="http://schemas.openxmlformats.org/officeDocument/2006/relationships/image" Target="../media/image1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16.png"/><Relationship Id="rId3" Type="http://schemas.openxmlformats.org/officeDocument/2006/relationships/image" Target="../media/image17.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1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4" name="Google Shape;364;p56"/>
          <p:cNvSpPr txBox="1"/>
          <p:nvPr>
            <p:ph type="body" sz="quarter" idx="4294967295"/>
          </p:nvPr>
        </p:nvSpPr>
        <p:spPr>
          <a:xfrm>
            <a:off x="914400" y="3929724"/>
            <a:ext cx="8229600" cy="1057201"/>
          </a:xfrm>
          <a:prstGeom prst="rect">
            <a:avLst/>
          </a:prstGeom>
        </p:spPr>
        <p:txBody>
          <a:bodyPr lIns="0" tIns="0" rIns="0" bIns="0"/>
          <a:lstStyle/>
          <a:p>
            <a:pPr marL="0" indent="0">
              <a:buSzTx/>
              <a:buNone/>
              <a:defRPr b="1" sz="1200">
                <a:solidFill>
                  <a:srgbClr val="FFFFFF"/>
                </a:solidFill>
                <a:latin typeface="Inter"/>
                <a:ea typeface="Inter"/>
                <a:cs typeface="Inter"/>
                <a:sym typeface="Inter"/>
              </a:defRPr>
            </a:pPr>
            <a:r>
              <a:t>Presenter name (s)</a:t>
            </a:r>
            <a:br/>
            <a:r>
              <a:rPr b="0" sz="900">
                <a:latin typeface="Inter Medium"/>
                <a:ea typeface="Inter Medium"/>
                <a:cs typeface="Inter Medium"/>
                <a:sym typeface="Inter Medium"/>
              </a:rPr>
              <a:t>Date</a:t>
            </a:r>
          </a:p>
        </p:txBody>
      </p:sp>
      <p:sp>
        <p:nvSpPr>
          <p:cNvPr id="585" name="Google Shape;365;p56"/>
          <p:cNvSpPr txBox="1"/>
          <p:nvPr/>
        </p:nvSpPr>
        <p:spPr>
          <a:xfrm>
            <a:off x="790999" y="2648474"/>
            <a:ext cx="2040302" cy="728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3600">
                <a:solidFill>
                  <a:srgbClr val="EDD486"/>
                </a:solidFill>
                <a:latin typeface="Inter Medium"/>
                <a:ea typeface="Inter Medium"/>
                <a:cs typeface="Inter Medium"/>
                <a:sym typeface="Inter Medium"/>
              </a:defRPr>
            </a:lvl1pPr>
          </a:lstStyle>
          <a:p>
            <a:pPr/>
            <a:r>
              <a:t>Q1 2023</a:t>
            </a:r>
          </a:p>
        </p:txBody>
      </p:sp>
      <p:sp>
        <p:nvSpPr>
          <p:cNvPr id="586" name="Google Shape;366;p56"/>
          <p:cNvSpPr txBox="1"/>
          <p:nvPr>
            <p:ph type="title"/>
          </p:nvPr>
        </p:nvSpPr>
        <p:spPr>
          <a:xfrm>
            <a:off x="790999" y="1479275"/>
            <a:ext cx="6537602" cy="1285801"/>
          </a:xfrm>
          <a:prstGeom prst="rect">
            <a:avLst/>
          </a:prstGeom>
        </p:spPr>
        <p:txBody>
          <a:bodyPr lIns="0" tIns="0" rIns="0" bIns="0" anchor="t"/>
          <a:lstStyle>
            <a:lvl1pPr algn="l">
              <a:defRPr sz="7200">
                <a:latin typeface="Inter Medium"/>
                <a:ea typeface="Inter Medium"/>
                <a:cs typeface="Inter Medium"/>
                <a:sym typeface="Inter Medium"/>
              </a:defRPr>
            </a:lvl1pPr>
          </a:lstStyle>
          <a:p>
            <a:pPr/>
            <a:r>
              <a:t>Board Meeting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7" name="Google Shape;456;p65"/>
          <p:cNvSpPr txBox="1"/>
          <p:nvPr/>
        </p:nvSpPr>
        <p:spPr>
          <a:xfrm>
            <a:off x="381425" y="809099"/>
            <a:ext cx="8435100" cy="46664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lnSpc>
                <a:spcPct val="115000"/>
              </a:lnSpc>
              <a:defRPr b="1" sz="2000">
                <a:solidFill>
                  <a:srgbClr val="1F1F24"/>
                </a:solidFill>
              </a:defRPr>
            </a:lvl1pPr>
          </a:lstStyle>
          <a:p>
            <a:pPr/>
            <a:r>
              <a:t>Engagement</a:t>
            </a:r>
          </a:p>
        </p:txBody>
      </p:sp>
      <p:graphicFrame>
        <p:nvGraphicFramePr>
          <p:cNvPr id="658" name="Google Shape;457;p65"/>
          <p:cNvGraphicFramePr/>
          <p:nvPr/>
        </p:nvGraphicFramePr>
        <p:xfrm>
          <a:off x="1831413" y="1458185"/>
          <a:ext cx="5455726" cy="284185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54775"/>
                <a:gridCol w="1501900"/>
                <a:gridCol w="1382175"/>
                <a:gridCol w="1316875"/>
              </a:tblGrid>
              <a:tr h="232975">
                <a:tc gridSpan="4">
                  <a:txBody>
                    <a:bodyPr/>
                    <a:lstStyle/>
                    <a:p>
                      <a:pPr algn="ctr">
                        <a:lnSpc>
                          <a:spcPct val="115000"/>
                        </a:lnSpc>
                        <a:defRPr sz="1800"/>
                      </a:pPr>
                      <a:r>
                        <a:rPr b="1" sz="900">
                          <a:solidFill>
                            <a:srgbClr val="FFFFFF"/>
                          </a:solidFill>
                          <a:latin typeface="Inter"/>
                          <a:ea typeface="Inter"/>
                          <a:cs typeface="Inter"/>
                          <a:sym typeface="Inter"/>
                        </a:rPr>
                        <a:t>Top 10 Customers</a:t>
                      </a:r>
                    </a:p>
                  </a:txBody>
                  <a:tcPr marL="19050" marR="19050" marT="19050" marB="19050" anchor="b" anchorCtr="0" horzOverflow="overflow">
                    <a:lnL>
                      <a:solidFill>
                        <a:srgbClr val="FFFFFF"/>
                      </a:solidFill>
                    </a:lnL>
                    <a:lnR>
                      <a:solidFill>
                        <a:srgbClr val="FFFFFF"/>
                      </a:solidFill>
                    </a:lnR>
                    <a:lnT>
                      <a:solidFill>
                        <a:srgbClr val="FFFFFF"/>
                      </a:solidFill>
                    </a:lnT>
                    <a:lnB>
                      <a:solidFill>
                        <a:srgbClr val="FFFFFF"/>
                      </a:solidFill>
                    </a:lnB>
                    <a:solidFill>
                      <a:srgbClr val="0F3E56"/>
                    </a:solidFill>
                  </a:tcPr>
                </a:tc>
                <a:tc hMerge="1">
                  <a:tcPr/>
                </a:tc>
                <a:tc hMerge="1">
                  <a:tcPr/>
                </a:tc>
                <a:tc hMerge="1">
                  <a:tcPr/>
                </a:tc>
              </a:tr>
              <a:tr h="292900">
                <a:tc>
                  <a:txBody>
                    <a:bodyPr/>
                    <a:lstStyle/>
                    <a:p>
                      <a:pPr algn="l">
                        <a:defRPr sz="1400"/>
                      </a:pPr>
                    </a:p>
                  </a:txBody>
                  <a:tcPr marL="19050" marR="19050" marT="19050" marB="19050" anchor="b" anchorCtr="0" horzOverflow="overflow">
                    <a:lnL>
                      <a:solidFill>
                        <a:srgbClr val="FFFFFF"/>
                      </a:solidFill>
                    </a:lnL>
                    <a:lnR>
                      <a:solidFill>
                        <a:srgbClr val="FFFFFF"/>
                      </a:solidFill>
                    </a:lnR>
                    <a:lnT>
                      <a:solidFill>
                        <a:srgbClr val="FFFFFF"/>
                      </a:solidFill>
                    </a:lnT>
                    <a:lnB>
                      <a:solidFill>
                        <a:srgbClr val="FFFFFF"/>
                      </a:solidFill>
                    </a:lnB>
                    <a:solidFill>
                      <a:srgbClr val="006EA5"/>
                    </a:solidFill>
                  </a:tcPr>
                </a:tc>
                <a:tc>
                  <a:txBody>
                    <a:bodyPr/>
                    <a:lstStyle/>
                    <a:p>
                      <a:pPr algn="l">
                        <a:lnSpc>
                          <a:spcPct val="115000"/>
                        </a:lnSpc>
                        <a:defRPr sz="1800"/>
                      </a:pPr>
                      <a:r>
                        <a:rPr sz="900">
                          <a:solidFill>
                            <a:srgbClr val="FFFFFF"/>
                          </a:solidFill>
                          <a:latin typeface="Inter"/>
                          <a:ea typeface="Inter"/>
                          <a:cs typeface="Inter"/>
                          <a:sym typeface="Inter"/>
                        </a:rPr>
                        <a:t>Users</a:t>
                      </a:r>
                    </a:p>
                  </a:txBody>
                  <a:tcPr marL="19050" marR="19050" marT="19050" marB="19050" anchor="b" anchorCtr="0" horzOverflow="overflow">
                    <a:lnL>
                      <a:solidFill>
                        <a:srgbClr val="FFFFFF"/>
                      </a:solidFill>
                    </a:lnL>
                    <a:lnR>
                      <a:solidFill>
                        <a:srgbClr val="FFFFFF"/>
                      </a:solidFill>
                    </a:lnR>
                    <a:lnT>
                      <a:solidFill>
                        <a:srgbClr val="FFFFFF"/>
                      </a:solidFill>
                    </a:lnT>
                    <a:lnB>
                      <a:solidFill>
                        <a:srgbClr val="FFFFFF"/>
                      </a:solidFill>
                    </a:lnB>
                    <a:solidFill>
                      <a:srgbClr val="006EA5"/>
                    </a:solidFill>
                  </a:tcPr>
                </a:tc>
                <a:tc>
                  <a:txBody>
                    <a:bodyPr/>
                    <a:lstStyle/>
                    <a:p>
                      <a:pPr algn="l">
                        <a:lnSpc>
                          <a:spcPct val="115000"/>
                        </a:lnSpc>
                        <a:defRPr sz="1800"/>
                      </a:pPr>
                      <a:r>
                        <a:rPr sz="900">
                          <a:solidFill>
                            <a:srgbClr val="FFFFFF"/>
                          </a:solidFill>
                          <a:latin typeface="Inter"/>
                          <a:ea typeface="Inter"/>
                          <a:cs typeface="Inter"/>
                          <a:sym typeface="Inter"/>
                        </a:rPr>
                        <a:t>DAU/MAU</a:t>
                      </a:r>
                    </a:p>
                  </a:txBody>
                  <a:tcPr marL="19050" marR="19050" marT="19050" marB="19050" anchor="b" anchorCtr="0" horzOverflow="overflow">
                    <a:lnL>
                      <a:solidFill>
                        <a:srgbClr val="FFFFFF"/>
                      </a:solidFill>
                    </a:lnL>
                    <a:lnR>
                      <a:solidFill>
                        <a:srgbClr val="FFFFFF"/>
                      </a:solidFill>
                    </a:lnR>
                    <a:lnT>
                      <a:solidFill>
                        <a:srgbClr val="FFFFFF"/>
                      </a:solidFill>
                    </a:lnT>
                    <a:lnB>
                      <a:solidFill>
                        <a:srgbClr val="FFFFFF"/>
                      </a:solidFill>
                    </a:lnB>
                    <a:solidFill>
                      <a:srgbClr val="006EA5"/>
                    </a:solidFill>
                  </a:tcPr>
                </a:tc>
                <a:tc>
                  <a:txBody>
                    <a:bodyPr/>
                    <a:lstStyle/>
                    <a:p>
                      <a:pPr algn="l">
                        <a:lnSpc>
                          <a:spcPct val="115000"/>
                        </a:lnSpc>
                        <a:defRPr sz="1800"/>
                      </a:pPr>
                      <a:r>
                        <a:rPr sz="900">
                          <a:solidFill>
                            <a:srgbClr val="FFFFFF"/>
                          </a:solidFill>
                          <a:latin typeface="Inter"/>
                          <a:ea typeface="Inter"/>
                          <a:cs typeface="Inter"/>
                          <a:sym typeface="Inter"/>
                        </a:rPr>
                        <a:t>DAU/WAU</a:t>
                      </a:r>
                    </a:p>
                  </a:txBody>
                  <a:tcPr marL="19050" marR="19050" marT="19050" marB="19050" anchor="b" anchorCtr="0" horzOverflow="overflow">
                    <a:lnL>
                      <a:solidFill>
                        <a:srgbClr val="FFFFFF"/>
                      </a:solidFill>
                    </a:lnL>
                    <a:lnR>
                      <a:solidFill>
                        <a:srgbClr val="FFFFFF"/>
                      </a:solidFill>
                    </a:lnR>
                    <a:lnT>
                      <a:solidFill>
                        <a:srgbClr val="FFFFFF"/>
                      </a:solidFill>
                    </a:lnT>
                    <a:lnB>
                      <a:solidFill>
                        <a:srgbClr val="FFFFFF"/>
                      </a:solidFill>
                    </a:lnB>
                    <a:solidFill>
                      <a:srgbClr val="006EA5"/>
                    </a:solidFill>
                  </a:tcPr>
                </a:tc>
              </a:tr>
              <a:tr h="232975">
                <a:tc>
                  <a:txBody>
                    <a:bodyPr/>
                    <a:lstStyle/>
                    <a:p>
                      <a:pPr algn="l">
                        <a:lnSpc>
                          <a:spcPct val="115000"/>
                        </a:lnSpc>
                        <a:defRPr sz="1800"/>
                      </a:pPr>
                      <a:r>
                        <a:rPr b="1" sz="800">
                          <a:latin typeface="Inter"/>
                          <a:ea typeface="Inter"/>
                          <a:cs typeface="Inter"/>
                          <a:sym typeface="Inter"/>
                        </a:rPr>
                        <a:t>Customer 1</a:t>
                      </a:r>
                    </a:p>
                  </a:txBody>
                  <a:tcPr marL="19050" marR="19050" marT="19050" marB="19050" anchor="b" anchorCtr="0" horzOverflow="overflow">
                    <a:lnL>
                      <a:solidFill>
                        <a:srgbClr val="D8D8D8"/>
                      </a:solidFill>
                    </a:lnL>
                    <a:lnR>
                      <a:solidFill>
                        <a:srgbClr val="D8D8D8"/>
                      </a:solidFill>
                    </a:lnR>
                    <a:lnT>
                      <a:solidFill>
                        <a:srgbClr val="FFFFFF"/>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240</a:t>
                      </a:r>
                    </a:p>
                  </a:txBody>
                  <a:tcPr marL="19050" marR="19050" marT="19050" marB="19050" anchor="b" anchorCtr="0" horzOverflow="overflow">
                    <a:lnL>
                      <a:solidFill>
                        <a:srgbClr val="D8D8D8"/>
                      </a:solidFill>
                    </a:lnL>
                    <a:lnR>
                      <a:solidFill>
                        <a:srgbClr val="D8D8D8"/>
                      </a:solidFill>
                    </a:lnR>
                    <a:lnT>
                      <a:solidFill>
                        <a:srgbClr val="FFFFFF"/>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38%</a:t>
                      </a:r>
                    </a:p>
                  </a:txBody>
                  <a:tcPr marL="19050" marR="19050" marT="19050" marB="19050" anchor="b" anchorCtr="0" horzOverflow="overflow">
                    <a:lnL>
                      <a:solidFill>
                        <a:srgbClr val="D8D8D8"/>
                      </a:solidFill>
                    </a:lnL>
                    <a:lnR>
                      <a:solidFill>
                        <a:srgbClr val="D8D8D8"/>
                      </a:solidFill>
                    </a:lnR>
                    <a:lnT>
                      <a:solidFill>
                        <a:srgbClr val="FFFFFF"/>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72%</a:t>
                      </a:r>
                    </a:p>
                  </a:txBody>
                  <a:tcPr marL="19050" marR="19050" marT="19050" marB="19050" anchor="b" anchorCtr="0" horzOverflow="overflow">
                    <a:lnL>
                      <a:solidFill>
                        <a:srgbClr val="D8D8D8"/>
                      </a:solidFill>
                    </a:lnL>
                    <a:lnR>
                      <a:solidFill>
                        <a:srgbClr val="D8D8D8"/>
                      </a:solidFill>
                    </a:lnR>
                    <a:lnT>
                      <a:solidFill>
                        <a:srgbClr val="FFFFFF"/>
                      </a:solidFill>
                    </a:lnT>
                    <a:lnB>
                      <a:solidFill>
                        <a:srgbClr val="D8D8D8"/>
                      </a:solidFill>
                    </a:lnB>
                    <a:solidFill>
                      <a:srgbClr val="F6F6F6"/>
                    </a:solidFill>
                  </a:tcPr>
                </a:tc>
              </a:tr>
              <a:tr h="232975">
                <a:tc>
                  <a:txBody>
                    <a:bodyPr/>
                    <a:lstStyle/>
                    <a:p>
                      <a:pPr algn="l">
                        <a:lnSpc>
                          <a:spcPct val="115000"/>
                        </a:lnSpc>
                        <a:defRPr sz="1800"/>
                      </a:pPr>
                      <a:r>
                        <a:rPr b="1" sz="800">
                          <a:latin typeface="Inter"/>
                          <a:ea typeface="Inter"/>
                          <a:cs typeface="Inter"/>
                          <a:sym typeface="Inter"/>
                        </a:rPr>
                        <a:t>Customer 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190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39%</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67%</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r>
              <a:tr h="232975">
                <a:tc>
                  <a:txBody>
                    <a:bodyPr/>
                    <a:lstStyle/>
                    <a:p>
                      <a:pPr algn="l">
                        <a:lnSpc>
                          <a:spcPct val="115000"/>
                        </a:lnSpc>
                        <a:defRPr sz="1800"/>
                      </a:pPr>
                      <a:r>
                        <a:rPr b="1" sz="800">
                          <a:latin typeface="Inter"/>
                          <a:ea typeface="Inter"/>
                          <a:cs typeface="Inter"/>
                          <a:sym typeface="Inter"/>
                        </a:rPr>
                        <a:t>Customer 3</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180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36%</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69%</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r>
              <a:tr h="232975">
                <a:tc>
                  <a:txBody>
                    <a:bodyPr/>
                    <a:lstStyle/>
                    <a:p>
                      <a:pPr algn="l">
                        <a:lnSpc>
                          <a:spcPct val="115000"/>
                        </a:lnSpc>
                        <a:defRPr sz="1800"/>
                      </a:pPr>
                      <a:r>
                        <a:rPr b="1" sz="800">
                          <a:latin typeface="Inter"/>
                          <a:ea typeface="Inter"/>
                          <a:cs typeface="Inter"/>
                          <a:sym typeface="Inter"/>
                        </a:rPr>
                        <a:t>Customer 4</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180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31%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55%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r>
              <a:tr h="232975">
                <a:tc>
                  <a:txBody>
                    <a:bodyPr/>
                    <a:lstStyle/>
                    <a:p>
                      <a:pPr algn="l">
                        <a:lnSpc>
                          <a:spcPct val="115000"/>
                        </a:lnSpc>
                        <a:defRPr sz="1800"/>
                      </a:pPr>
                      <a:r>
                        <a:rPr b="1" sz="800">
                          <a:latin typeface="Inter"/>
                          <a:ea typeface="Inter"/>
                          <a:cs typeface="Inter"/>
                          <a:sym typeface="Inter"/>
                        </a:rPr>
                        <a:t>Customer 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135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30%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63%</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r>
              <a:tr h="232975">
                <a:tc>
                  <a:txBody>
                    <a:bodyPr/>
                    <a:lstStyle/>
                    <a:p>
                      <a:pPr algn="l">
                        <a:lnSpc>
                          <a:spcPct val="115000"/>
                        </a:lnSpc>
                        <a:defRPr sz="1800"/>
                      </a:pPr>
                      <a:r>
                        <a:rPr b="1" sz="800">
                          <a:latin typeface="Inter"/>
                          <a:ea typeface="Inter"/>
                          <a:cs typeface="Inter"/>
                          <a:sym typeface="Inter"/>
                        </a:rPr>
                        <a:t>Customer 6</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130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27%</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86%</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r>
              <a:tr h="219200">
                <a:tc>
                  <a:txBody>
                    <a:bodyPr/>
                    <a:lstStyle/>
                    <a:p>
                      <a:pPr algn="l">
                        <a:lnSpc>
                          <a:spcPct val="115000"/>
                        </a:lnSpc>
                        <a:defRPr sz="1800"/>
                      </a:pPr>
                      <a:r>
                        <a:rPr b="1" sz="800">
                          <a:latin typeface="Inter"/>
                          <a:ea typeface="Inter"/>
                          <a:cs typeface="Inter"/>
                          <a:sym typeface="Inter"/>
                        </a:rPr>
                        <a:t>Customer 7</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125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28%</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71%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r>
              <a:tr h="232975">
                <a:tc>
                  <a:txBody>
                    <a:bodyPr/>
                    <a:lstStyle/>
                    <a:p>
                      <a:pPr algn="l">
                        <a:lnSpc>
                          <a:spcPct val="115000"/>
                        </a:lnSpc>
                        <a:defRPr sz="1800"/>
                      </a:pPr>
                      <a:r>
                        <a:rPr b="1" sz="800">
                          <a:latin typeface="Inter"/>
                          <a:ea typeface="Inter"/>
                          <a:cs typeface="Inter"/>
                          <a:sym typeface="Inter"/>
                        </a:rPr>
                        <a:t>Customer 8</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120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42%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60%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r>
              <a:tr h="232975">
                <a:tc>
                  <a:txBody>
                    <a:bodyPr/>
                    <a:lstStyle/>
                    <a:p>
                      <a:pPr algn="l">
                        <a:lnSpc>
                          <a:spcPct val="115000"/>
                        </a:lnSpc>
                        <a:defRPr sz="1800"/>
                      </a:pPr>
                      <a:r>
                        <a:rPr b="1" sz="800">
                          <a:latin typeface="Inter"/>
                          <a:ea typeface="Inter"/>
                          <a:cs typeface="Inter"/>
                          <a:sym typeface="Inter"/>
                        </a:rPr>
                        <a:t>Customer 9</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20%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r>
              <a:tr h="232975">
                <a:tc>
                  <a:txBody>
                    <a:bodyPr/>
                    <a:lstStyle/>
                    <a:p>
                      <a:pPr algn="l">
                        <a:lnSpc>
                          <a:spcPct val="115000"/>
                        </a:lnSpc>
                        <a:defRPr sz="1800"/>
                      </a:pPr>
                      <a:r>
                        <a:rPr b="1" sz="800">
                          <a:latin typeface="Inter"/>
                          <a:ea typeface="Inter"/>
                          <a:cs typeface="Inter"/>
                          <a:sym typeface="Inter"/>
                        </a:rPr>
                        <a:t>Customer 10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90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17%</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c>
                  <a:txBody>
                    <a:bodyPr/>
                    <a:lstStyle/>
                    <a:p>
                      <a:pPr>
                        <a:lnSpc>
                          <a:spcPct val="115000"/>
                        </a:lnSpc>
                        <a:defRPr sz="1800"/>
                      </a:pPr>
                      <a:r>
                        <a:rPr sz="800">
                          <a:latin typeface="Inter"/>
                          <a:ea typeface="Inter"/>
                          <a:cs typeface="Inter"/>
                          <a:sym typeface="Inter"/>
                        </a:rPr>
                        <a:t>67%</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6F6F6"/>
                    </a:solidFill>
                  </a:tcPr>
                </a:tc>
              </a:tr>
            </a:tbl>
          </a:graphicData>
        </a:graphic>
      </p:graphicFrame>
      <p:sp>
        <p:nvSpPr>
          <p:cNvPr id="659" name="Google Shape;458;p65"/>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3F3F3F"/>
                </a:solidFill>
              </a:defRPr>
            </a:lvl1pPr>
          </a:lstStyle>
          <a:p>
            <a:pPr/>
            <a:r>
              <a:t>01. CEO UPDATES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63" name="Google Shape;464;p66"/>
          <p:cNvGraphicFramePr/>
          <p:nvPr/>
        </p:nvGraphicFramePr>
        <p:xfrm>
          <a:off x="1182874" y="1245089"/>
          <a:ext cx="6832226" cy="337447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156125"/>
                <a:gridCol w="1282200"/>
                <a:gridCol w="1179975"/>
                <a:gridCol w="1124250"/>
                <a:gridCol w="1059200"/>
                <a:gridCol w="1030475"/>
              </a:tblGrid>
              <a:tr h="257025">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56"/>
                    </a:solidFill>
                  </a:tcPr>
                </a:tc>
                <a:tc>
                  <a:txBody>
                    <a:bodyPr/>
                    <a:lstStyle/>
                    <a:p>
                      <a:pPr>
                        <a:lnSpc>
                          <a:spcPct val="115000"/>
                        </a:lnSpc>
                        <a:defRPr sz="1800"/>
                      </a:pPr>
                      <a:r>
                        <a:rPr b="1" sz="900">
                          <a:solidFill>
                            <a:srgbClr val="FFFFFF"/>
                          </a:solidFill>
                          <a:latin typeface="Inter"/>
                          <a:ea typeface="Inter"/>
                          <a:cs typeface="Inter"/>
                          <a:sym typeface="Inter"/>
                        </a:rPr>
                        <a:t>Q1 2021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56"/>
                    </a:solidFill>
                  </a:tcPr>
                </a:tc>
                <a:tc>
                  <a:txBody>
                    <a:bodyPr/>
                    <a:lstStyle/>
                    <a:p>
                      <a:pPr>
                        <a:lnSpc>
                          <a:spcPct val="115000"/>
                        </a:lnSpc>
                        <a:defRPr sz="1800"/>
                      </a:pPr>
                      <a:r>
                        <a:rPr b="1" sz="900">
                          <a:solidFill>
                            <a:srgbClr val="FFFFFF"/>
                          </a:solidFill>
                          <a:latin typeface="Inter"/>
                          <a:ea typeface="Inter"/>
                          <a:cs typeface="Inter"/>
                          <a:sym typeface="Inter"/>
                        </a:rPr>
                        <a:t>Q2 2021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56"/>
                    </a:solidFill>
                  </a:tcPr>
                </a:tc>
                <a:tc>
                  <a:txBody>
                    <a:bodyPr/>
                    <a:lstStyle/>
                    <a:p>
                      <a:pPr>
                        <a:lnSpc>
                          <a:spcPct val="115000"/>
                        </a:lnSpc>
                        <a:defRPr sz="1800"/>
                      </a:pPr>
                      <a:r>
                        <a:rPr b="1" sz="900">
                          <a:solidFill>
                            <a:srgbClr val="FFFFFF"/>
                          </a:solidFill>
                          <a:latin typeface="Inter"/>
                          <a:ea typeface="Inter"/>
                          <a:cs typeface="Inter"/>
                          <a:sym typeface="Inter"/>
                        </a:rPr>
                        <a:t>Q3 2021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56"/>
                    </a:solidFill>
                  </a:tcPr>
                </a:tc>
                <a:tc>
                  <a:txBody>
                    <a:bodyPr/>
                    <a:lstStyle/>
                    <a:p>
                      <a:pPr>
                        <a:lnSpc>
                          <a:spcPct val="115000"/>
                        </a:lnSpc>
                        <a:defRPr sz="1800"/>
                      </a:pPr>
                      <a:r>
                        <a:rPr b="1" sz="900">
                          <a:solidFill>
                            <a:srgbClr val="FFFFFF"/>
                          </a:solidFill>
                          <a:latin typeface="Inter"/>
                          <a:ea typeface="Inter"/>
                          <a:cs typeface="Inter"/>
                          <a:sym typeface="Inter"/>
                        </a:rPr>
                        <a:t>Q4 2021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56"/>
                    </a:solidFill>
                  </a:tcPr>
                </a:tc>
                <a:tc>
                  <a:txBody>
                    <a:bodyPr/>
                    <a:lstStyle/>
                    <a:p>
                      <a:pPr>
                        <a:lnSpc>
                          <a:spcPct val="115000"/>
                        </a:lnSpc>
                        <a:defRPr sz="1800"/>
                      </a:pPr>
                      <a:r>
                        <a:rPr b="1" sz="900">
                          <a:solidFill>
                            <a:srgbClr val="FFFFFF"/>
                          </a:solidFill>
                          <a:latin typeface="Inter"/>
                          <a:ea typeface="Inter"/>
                          <a:cs typeface="Inter"/>
                          <a:sym typeface="Inter"/>
                        </a:rPr>
                        <a:t>Q1 2022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56"/>
                    </a:solidFill>
                  </a:tcPr>
                </a:tc>
              </a:tr>
              <a:tr h="204450">
                <a:tc>
                  <a:txBody>
                    <a:bodyPr/>
                    <a:lstStyle/>
                    <a:p>
                      <a:pPr algn="l">
                        <a:lnSpc>
                          <a:spcPct val="115000"/>
                        </a:lnSpc>
                        <a:defRPr sz="1800"/>
                      </a:pPr>
                      <a:r>
                        <a:rPr b="1" sz="800">
                          <a:latin typeface="Inter"/>
                          <a:ea typeface="Inter"/>
                          <a:cs typeface="Inter"/>
                          <a:sym typeface="Inter"/>
                        </a:rPr>
                        <a:t>New Business ARR</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90,000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140,000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160,000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180,000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250,000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r>
              <a:tr h="204450">
                <a:tc>
                  <a:txBody>
                    <a:bodyPr/>
                    <a:lstStyle/>
                    <a:p>
                      <a:pPr algn="l">
                        <a:lnSpc>
                          <a:spcPct val="115000"/>
                        </a:lnSpc>
                        <a:defRPr sz="1800"/>
                      </a:pPr>
                      <a:r>
                        <a:rPr b="1" sz="800">
                          <a:latin typeface="Inter"/>
                          <a:ea typeface="Inter"/>
                          <a:cs typeface="Inter"/>
                          <a:sym typeface="Inter"/>
                        </a:rPr>
                        <a:t>Expansion ARR</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30,000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50,000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50,000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60,000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85,000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r>
              <a:tr h="204450">
                <a:tc>
                  <a:txBody>
                    <a:bodyPr/>
                    <a:lstStyle/>
                    <a:p>
                      <a:pPr algn="l">
                        <a:lnSpc>
                          <a:spcPct val="115000"/>
                        </a:lnSpc>
                        <a:defRPr sz="1800"/>
                      </a:pPr>
                      <a:r>
                        <a:rPr b="1" sz="800">
                          <a:latin typeface="Inter"/>
                          <a:ea typeface="Inter"/>
                          <a:cs typeface="Inter"/>
                          <a:sym typeface="Inter"/>
                        </a:rPr>
                        <a:t>Churn ($)</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r>
              <a:tr h="204450">
                <a:tc>
                  <a:txBody>
                    <a:bodyPr/>
                    <a:lstStyle/>
                    <a:p>
                      <a:pPr algn="l">
                        <a:lnSpc>
                          <a:spcPct val="115000"/>
                        </a:lnSpc>
                        <a:defRPr sz="1800"/>
                      </a:pPr>
                      <a:r>
                        <a:rPr b="1" sz="800">
                          <a:latin typeface="Inter"/>
                          <a:ea typeface="Inter"/>
                          <a:cs typeface="Inter"/>
                          <a:sym typeface="Inter"/>
                        </a:rPr>
                        <a:t>Net New ARR</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110,000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190,000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200,000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220,000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320,000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r>
              <a:tr h="204450">
                <a:tc>
                  <a:txBody>
                    <a:bodyPr/>
                    <a:lstStyle/>
                    <a:p>
                      <a:pPr algn="l">
                        <a:lnSpc>
                          <a:spcPct val="115000"/>
                        </a:lnSpc>
                        <a:defRPr sz="1800"/>
                      </a:pPr>
                      <a:r>
                        <a:rPr b="1" sz="800">
                          <a:solidFill>
                            <a:srgbClr val="FFFFFF"/>
                          </a:solidFill>
                          <a:latin typeface="Inter"/>
                          <a:ea typeface="Inter"/>
                          <a:cs typeface="Inter"/>
                          <a:sym typeface="Inter"/>
                        </a:rPr>
                        <a:t>Total ARR</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06EA5"/>
                    </a:solidFill>
                  </a:tcPr>
                </a:tc>
                <a:tc>
                  <a:txBody>
                    <a:bodyPr/>
                    <a:lstStyle/>
                    <a:p>
                      <a:pPr>
                        <a:lnSpc>
                          <a:spcPct val="115000"/>
                        </a:lnSpc>
                        <a:defRPr sz="1800"/>
                      </a:pPr>
                      <a:r>
                        <a:rPr sz="800">
                          <a:solidFill>
                            <a:srgbClr val="FFFFFF"/>
                          </a:solidFill>
                          <a:latin typeface="Inter"/>
                          <a:ea typeface="Inter"/>
                          <a:cs typeface="Inter"/>
                          <a:sym typeface="Inter"/>
                        </a:rPr>
                        <a:t>1,110,000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06EA5"/>
                    </a:solidFill>
                  </a:tcPr>
                </a:tc>
                <a:tc>
                  <a:txBody>
                    <a:bodyPr/>
                    <a:lstStyle/>
                    <a:p>
                      <a:pPr>
                        <a:lnSpc>
                          <a:spcPct val="115000"/>
                        </a:lnSpc>
                        <a:defRPr sz="1800"/>
                      </a:pPr>
                      <a:r>
                        <a:rPr sz="800">
                          <a:solidFill>
                            <a:srgbClr val="FFFFFF"/>
                          </a:solidFill>
                          <a:latin typeface="Inter"/>
                          <a:ea typeface="Inter"/>
                          <a:cs typeface="Inter"/>
                          <a:sym typeface="Inter"/>
                        </a:rPr>
                        <a:t>1,300,000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06EA5"/>
                    </a:solidFill>
                  </a:tcPr>
                </a:tc>
                <a:tc>
                  <a:txBody>
                    <a:bodyPr/>
                    <a:lstStyle/>
                    <a:p>
                      <a:pPr>
                        <a:lnSpc>
                          <a:spcPct val="115000"/>
                        </a:lnSpc>
                        <a:defRPr sz="1800"/>
                      </a:pPr>
                      <a:r>
                        <a:rPr sz="800">
                          <a:solidFill>
                            <a:srgbClr val="FFFFFF"/>
                          </a:solidFill>
                          <a:latin typeface="Inter"/>
                          <a:ea typeface="Inter"/>
                          <a:cs typeface="Inter"/>
                          <a:sym typeface="Inter"/>
                        </a:rPr>
                        <a:t>1,500,000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06EA5"/>
                    </a:solidFill>
                  </a:tcPr>
                </a:tc>
                <a:tc>
                  <a:txBody>
                    <a:bodyPr/>
                    <a:lstStyle/>
                    <a:p>
                      <a:pPr>
                        <a:lnSpc>
                          <a:spcPct val="115000"/>
                        </a:lnSpc>
                        <a:defRPr sz="1800"/>
                      </a:pPr>
                      <a:r>
                        <a:rPr sz="800">
                          <a:solidFill>
                            <a:srgbClr val="FFFFFF"/>
                          </a:solidFill>
                          <a:latin typeface="Inter"/>
                          <a:ea typeface="Inter"/>
                          <a:cs typeface="Inter"/>
                          <a:sym typeface="Inter"/>
                        </a:rPr>
                        <a:t>1,720,000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06EA5"/>
                    </a:solidFill>
                  </a:tcPr>
                </a:tc>
                <a:tc>
                  <a:txBody>
                    <a:bodyPr/>
                    <a:lstStyle/>
                    <a:p>
                      <a:pPr>
                        <a:lnSpc>
                          <a:spcPct val="115000"/>
                        </a:lnSpc>
                        <a:defRPr sz="1800"/>
                      </a:pPr>
                      <a:r>
                        <a:rPr sz="800">
                          <a:solidFill>
                            <a:srgbClr val="FFFFFF"/>
                          </a:solidFill>
                          <a:latin typeface="Inter"/>
                          <a:ea typeface="Inter"/>
                          <a:cs typeface="Inter"/>
                          <a:sym typeface="Inter"/>
                        </a:rPr>
                        <a:t>2,355,000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06EA5"/>
                    </a:solidFill>
                  </a:tcPr>
                </a:tc>
              </a:tr>
              <a:tr h="204450">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r>
              <a:tr h="204450">
                <a:tc>
                  <a:txBody>
                    <a:bodyPr/>
                    <a:lstStyle/>
                    <a:p>
                      <a:pPr algn="l">
                        <a:lnSpc>
                          <a:spcPct val="115000"/>
                        </a:lnSpc>
                        <a:defRPr sz="1800"/>
                      </a:pPr>
                      <a:r>
                        <a:rPr b="1" sz="800">
                          <a:latin typeface="Inter"/>
                          <a:ea typeface="Inter"/>
                          <a:cs typeface="Inter"/>
                          <a:sym typeface="Inter"/>
                        </a:rPr>
                        <a:t>Burn</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330,000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410,000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440,000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505,000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580,000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r>
              <a:tr h="204450">
                <a:tc>
                  <a:txBody>
                    <a:bodyPr/>
                    <a:lstStyle/>
                    <a:p>
                      <a:pPr algn="l">
                        <a:lnSpc>
                          <a:spcPct val="115000"/>
                        </a:lnSpc>
                        <a:defRPr sz="1800"/>
                      </a:pPr>
                      <a:r>
                        <a:rPr b="1" sz="800">
                          <a:solidFill>
                            <a:srgbClr val="FFFFFF"/>
                          </a:solidFill>
                          <a:latin typeface="Inter"/>
                          <a:ea typeface="Inter"/>
                          <a:cs typeface="Inter"/>
                          <a:sym typeface="Inter"/>
                        </a:rPr>
                        <a:t>Burn Multiple</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06EA5"/>
                    </a:solidFill>
                  </a:tcPr>
                </a:tc>
                <a:tc>
                  <a:txBody>
                    <a:bodyPr/>
                    <a:lstStyle/>
                    <a:p>
                      <a:pPr>
                        <a:lnSpc>
                          <a:spcPct val="115000"/>
                        </a:lnSpc>
                        <a:defRPr sz="1800"/>
                      </a:pPr>
                      <a:r>
                        <a:rPr sz="800">
                          <a:solidFill>
                            <a:srgbClr val="FFFFFF"/>
                          </a:solidFill>
                          <a:latin typeface="Inter"/>
                          <a:ea typeface="Inter"/>
                          <a:cs typeface="Inter"/>
                          <a:sym typeface="Inter"/>
                        </a:rPr>
                        <a:t>3.0X</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06EA5"/>
                    </a:solidFill>
                  </a:tcPr>
                </a:tc>
                <a:tc>
                  <a:txBody>
                    <a:bodyPr/>
                    <a:lstStyle/>
                    <a:p>
                      <a:pPr>
                        <a:lnSpc>
                          <a:spcPct val="115000"/>
                        </a:lnSpc>
                        <a:defRPr sz="1800"/>
                      </a:pPr>
                      <a:r>
                        <a:rPr sz="800">
                          <a:solidFill>
                            <a:srgbClr val="FFFFFF"/>
                          </a:solidFill>
                          <a:latin typeface="Inter"/>
                          <a:ea typeface="Inter"/>
                          <a:cs typeface="Inter"/>
                          <a:sym typeface="Inter"/>
                        </a:rPr>
                        <a:t>2.2X</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06EA5"/>
                    </a:solidFill>
                  </a:tcPr>
                </a:tc>
                <a:tc>
                  <a:txBody>
                    <a:bodyPr/>
                    <a:lstStyle/>
                    <a:p>
                      <a:pPr>
                        <a:lnSpc>
                          <a:spcPct val="115000"/>
                        </a:lnSpc>
                        <a:defRPr sz="1800"/>
                      </a:pPr>
                      <a:r>
                        <a:rPr sz="800">
                          <a:solidFill>
                            <a:srgbClr val="FFFFFF"/>
                          </a:solidFill>
                          <a:latin typeface="Inter"/>
                          <a:ea typeface="Inter"/>
                          <a:cs typeface="Inter"/>
                          <a:sym typeface="Inter"/>
                        </a:rPr>
                        <a:t>2.2X</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06EA5"/>
                    </a:solidFill>
                  </a:tcPr>
                </a:tc>
                <a:tc>
                  <a:txBody>
                    <a:bodyPr/>
                    <a:lstStyle/>
                    <a:p>
                      <a:pPr>
                        <a:lnSpc>
                          <a:spcPct val="115000"/>
                        </a:lnSpc>
                        <a:defRPr sz="1800"/>
                      </a:pPr>
                      <a:r>
                        <a:rPr sz="800">
                          <a:solidFill>
                            <a:srgbClr val="FFFFFF"/>
                          </a:solidFill>
                          <a:latin typeface="Inter"/>
                          <a:ea typeface="Inter"/>
                          <a:cs typeface="Inter"/>
                          <a:sym typeface="Inter"/>
                        </a:rPr>
                        <a:t>2.3X</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06EA5"/>
                    </a:solidFill>
                  </a:tcPr>
                </a:tc>
                <a:tc>
                  <a:txBody>
                    <a:bodyPr/>
                    <a:lstStyle/>
                    <a:p>
                      <a:pPr>
                        <a:lnSpc>
                          <a:spcPct val="115000"/>
                        </a:lnSpc>
                        <a:defRPr sz="1800"/>
                      </a:pPr>
                      <a:r>
                        <a:rPr sz="800">
                          <a:solidFill>
                            <a:srgbClr val="FFFFFF"/>
                          </a:solidFill>
                          <a:latin typeface="Inter"/>
                          <a:ea typeface="Inter"/>
                          <a:cs typeface="Inter"/>
                          <a:sym typeface="Inter"/>
                        </a:rPr>
                        <a:t>1.8X</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06EA5"/>
                    </a:solidFill>
                  </a:tcPr>
                </a:tc>
              </a:tr>
              <a:tr h="204450">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r>
              <a:tr h="204450">
                <a:tc>
                  <a:txBody>
                    <a:bodyPr/>
                    <a:lstStyle/>
                    <a:p>
                      <a:pPr algn="l">
                        <a:lnSpc>
                          <a:spcPct val="115000"/>
                        </a:lnSpc>
                        <a:defRPr sz="1800"/>
                      </a:pPr>
                      <a:r>
                        <a:rPr b="1" sz="800">
                          <a:latin typeface="Inter"/>
                          <a:ea typeface="Inter"/>
                          <a:cs typeface="Inter"/>
                          <a:sym typeface="Inter"/>
                        </a:rPr>
                        <a:t>ACV</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$600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$700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$730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$750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$833</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r>
              <a:tr h="268425">
                <a:tc>
                  <a:txBody>
                    <a:bodyPr/>
                    <a:lstStyle/>
                    <a:p>
                      <a:pPr algn="l">
                        <a:lnSpc>
                          <a:spcPct val="115000"/>
                        </a:lnSpc>
                        <a:defRPr sz="1800"/>
                      </a:pPr>
                      <a:r>
                        <a:rPr b="1" sz="800">
                          <a:latin typeface="Inter"/>
                          <a:ea typeface="Inter"/>
                          <a:cs typeface="Inter"/>
                          <a:sym typeface="Inter"/>
                        </a:rPr>
                        <a:t>CAC</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$1,667</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$1,600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$1,400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$1,300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$1,150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r>
              <a:tr h="204450">
                <a:tc>
                  <a:txBody>
                    <a:bodyPr/>
                    <a:lstStyle/>
                    <a:p>
                      <a:pPr algn="l">
                        <a:lnSpc>
                          <a:spcPct val="115000"/>
                        </a:lnSpc>
                        <a:defRPr sz="1800"/>
                      </a:pPr>
                      <a:r>
                        <a:rPr b="1" sz="800">
                          <a:latin typeface="Inter"/>
                          <a:ea typeface="Inter"/>
                          <a:cs typeface="Inter"/>
                          <a:sym typeface="Inter"/>
                        </a:rPr>
                        <a:t>Payback (Months)</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6</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4</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3.5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r>
              <a:tr h="200025">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r>
              <a:tr h="200025">
                <a:tc>
                  <a:txBody>
                    <a:bodyPr/>
                    <a:lstStyle/>
                    <a:p>
                      <a:pPr algn="l">
                        <a:lnSpc>
                          <a:spcPct val="115000"/>
                        </a:lnSpc>
                        <a:defRPr sz="1800"/>
                      </a:pPr>
                      <a:r>
                        <a:rPr b="1" sz="800">
                          <a:latin typeface="Inter"/>
                          <a:ea typeface="Inter"/>
                          <a:cs typeface="Inter"/>
                          <a:sym typeface="Inter"/>
                        </a:rPr>
                        <a:t>Net Dollar Retention</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154%</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145%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145%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130%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137%</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r>
              <a:tr h="200025">
                <a:tc>
                  <a:txBody>
                    <a:bodyPr/>
                    <a:lstStyle/>
                    <a:p>
                      <a:pPr algn="l">
                        <a:lnSpc>
                          <a:spcPct val="115000"/>
                        </a:lnSpc>
                        <a:defRPr sz="1800"/>
                      </a:pPr>
                      <a:r>
                        <a:rPr b="1" sz="800">
                          <a:latin typeface="Inter"/>
                          <a:ea typeface="Inter"/>
                          <a:cs typeface="Inter"/>
                          <a:sym typeface="Inter"/>
                        </a:rPr>
                        <a:t>Logo Retention</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88%</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95%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95%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91%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90%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r>
            </a:tbl>
          </a:graphicData>
        </a:graphic>
      </p:graphicFrame>
      <p:sp>
        <p:nvSpPr>
          <p:cNvPr id="664" name="Google Shape;465;p66"/>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3F3F3F"/>
                </a:solidFill>
              </a:defRPr>
            </a:lvl1pPr>
          </a:lstStyle>
          <a:p>
            <a:pPr/>
            <a:r>
              <a:t>01. CEO UPDATES</a:t>
            </a:r>
          </a:p>
        </p:txBody>
      </p:sp>
      <p:sp>
        <p:nvSpPr>
          <p:cNvPr id="665" name="Google Shape;466;p66"/>
          <p:cNvSpPr txBox="1"/>
          <p:nvPr/>
        </p:nvSpPr>
        <p:spPr>
          <a:xfrm>
            <a:off x="381425" y="679250"/>
            <a:ext cx="8435100" cy="46664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lnSpc>
                <a:spcPct val="115000"/>
              </a:lnSpc>
              <a:defRPr b="1" sz="2000">
                <a:solidFill>
                  <a:srgbClr val="1F1F24"/>
                </a:solidFill>
              </a:defRPr>
            </a:lvl1pPr>
          </a:lstStyle>
          <a:p>
            <a:pPr/>
            <a:r>
              <a:t>Summary KPIs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9" name="Google Shape;471;p67"/>
          <p:cNvSpPr txBox="1"/>
          <p:nvPr/>
        </p:nvSpPr>
        <p:spPr>
          <a:xfrm>
            <a:off x="2509199" y="1956649"/>
            <a:ext cx="4125601" cy="843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sz="4300">
                <a:solidFill>
                  <a:srgbClr val="EDD486"/>
                </a:solidFill>
                <a:latin typeface="Caveat SemiBold"/>
                <a:ea typeface="Caveat SemiBold"/>
                <a:cs typeface="Caveat SemiBold"/>
                <a:sym typeface="Caveat SemiBold"/>
              </a:defRPr>
            </a:pPr>
            <a:r>
              <a:t>Financials</a:t>
            </a:r>
            <a:r>
              <a:rPr sz="3600">
                <a:solidFill>
                  <a:srgbClr val="FFFFFF"/>
                </a:solidFill>
                <a:latin typeface="Inter SemiBold"/>
                <a:ea typeface="Inter SemiBold"/>
                <a:cs typeface="Inter SemiBold"/>
                <a:sym typeface="Inter SemiBold"/>
              </a:rPr>
              <a:t>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71" name="Google Shape;476;p68"/>
          <p:cNvGraphicFramePr/>
          <p:nvPr/>
        </p:nvGraphicFramePr>
        <p:xfrm>
          <a:off x="1422574" y="57710"/>
          <a:ext cx="7675052" cy="498702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735950"/>
                <a:gridCol w="514250"/>
                <a:gridCol w="614300"/>
                <a:gridCol w="600225"/>
                <a:gridCol w="615400"/>
                <a:gridCol w="616800"/>
                <a:gridCol w="453524"/>
                <a:gridCol w="634825"/>
                <a:gridCol w="646825"/>
                <a:gridCol w="636800"/>
                <a:gridCol w="729750"/>
                <a:gridCol w="463325"/>
                <a:gridCol w="413074"/>
              </a:tblGrid>
              <a:tr h="308925">
                <a:tc>
                  <a:txBody>
                    <a:bodyPr/>
                    <a:lstStyle/>
                    <a:p>
                      <a:pPr algn="l">
                        <a:lnSpc>
                          <a:spcPct val="115000"/>
                        </a:lnSpc>
                        <a:defRPr sz="1800"/>
                      </a:pPr>
                      <a:r>
                        <a:rPr b="1" sz="800">
                          <a:solidFill>
                            <a:srgbClr val="FFFFFF"/>
                          </a:solidFill>
                          <a:latin typeface="Inter"/>
                          <a:ea typeface="Inter"/>
                          <a:cs typeface="Inter"/>
                          <a:sym typeface="Inter"/>
                        </a:rPr>
                        <a:t>($000s)</a:t>
                      </a:r>
                    </a:p>
                  </a:txBody>
                  <a:tcPr marL="19050" marR="19050" marT="19050" marB="19050" anchor="b" anchorCtr="0" horzOverflow="overflow">
                    <a:lnL>
                      <a:solidFill>
                        <a:srgbClr val="F6F6F6"/>
                      </a:solidFill>
                    </a:lnL>
                    <a:lnR>
                      <a:solidFill>
                        <a:srgbClr val="F6F6F6"/>
                      </a:solidFill>
                    </a:lnR>
                    <a:lnT>
                      <a:solidFill>
                        <a:srgbClr val="F6F6F6"/>
                      </a:solidFill>
                    </a:lnT>
                    <a:lnB>
                      <a:solidFill>
                        <a:srgbClr val="F6F6F6"/>
                      </a:solidFill>
                    </a:lnB>
                    <a:solidFill>
                      <a:srgbClr val="0F3E65"/>
                    </a:solidFill>
                  </a:tcPr>
                </a:tc>
                <a:tc>
                  <a:txBody>
                    <a:bodyPr/>
                    <a:lstStyle/>
                    <a:p>
                      <a:pPr algn="l">
                        <a:lnSpc>
                          <a:spcPct val="115000"/>
                        </a:lnSpc>
                        <a:defRPr sz="1800"/>
                      </a:pPr>
                      <a:r>
                        <a:rPr b="1" sz="800">
                          <a:solidFill>
                            <a:srgbClr val="FFFFFF"/>
                          </a:solidFill>
                          <a:latin typeface="Inter"/>
                          <a:ea typeface="Inter"/>
                          <a:cs typeface="Inter"/>
                          <a:sym typeface="Inter"/>
                        </a:rPr>
                        <a:t>2020A</a:t>
                      </a:r>
                    </a:p>
                  </a:txBody>
                  <a:tcPr marL="19050" marR="19050" marT="19050" marB="19050" anchor="b" anchorCtr="0" horzOverflow="overflow">
                    <a:lnL>
                      <a:solidFill>
                        <a:srgbClr val="F6F6F6"/>
                      </a:solidFill>
                    </a:lnL>
                    <a:lnR>
                      <a:solidFill>
                        <a:srgbClr val="F6F6F6"/>
                      </a:solidFill>
                    </a:lnR>
                    <a:lnT>
                      <a:solidFill>
                        <a:srgbClr val="F6F6F6"/>
                      </a:solidFill>
                    </a:lnT>
                    <a:lnB>
                      <a:solidFill>
                        <a:srgbClr val="F6F6F6"/>
                      </a:solidFill>
                    </a:lnB>
                    <a:solidFill>
                      <a:srgbClr val="0F3E65"/>
                    </a:solidFill>
                  </a:tcPr>
                </a:tc>
                <a:tc>
                  <a:txBody>
                    <a:bodyPr/>
                    <a:lstStyle/>
                    <a:p>
                      <a:pPr algn="l">
                        <a:lnSpc>
                          <a:spcPct val="115000"/>
                        </a:lnSpc>
                        <a:defRPr sz="1800"/>
                      </a:pPr>
                      <a:r>
                        <a:rPr b="1" sz="800">
                          <a:solidFill>
                            <a:srgbClr val="FFFFFF"/>
                          </a:solidFill>
                          <a:latin typeface="Inter"/>
                          <a:ea typeface="Inter"/>
                          <a:cs typeface="Inter"/>
                          <a:sym typeface="Inter"/>
                        </a:rPr>
                        <a:t>Q1 2021A</a:t>
                      </a:r>
                    </a:p>
                  </a:txBody>
                  <a:tcPr marL="19050" marR="19050" marT="19050" marB="19050" anchor="b" anchorCtr="0" horzOverflow="overflow">
                    <a:lnL>
                      <a:solidFill>
                        <a:srgbClr val="F6F6F6"/>
                      </a:solidFill>
                    </a:lnL>
                    <a:lnR>
                      <a:solidFill>
                        <a:srgbClr val="F6F6F6"/>
                      </a:solidFill>
                    </a:lnR>
                    <a:lnT>
                      <a:solidFill>
                        <a:srgbClr val="F6F6F6"/>
                      </a:solidFill>
                    </a:lnT>
                    <a:lnB>
                      <a:solidFill>
                        <a:srgbClr val="F6F6F6"/>
                      </a:solidFill>
                    </a:lnB>
                    <a:solidFill>
                      <a:srgbClr val="0F3E65"/>
                    </a:solidFill>
                  </a:tcPr>
                </a:tc>
                <a:tc>
                  <a:txBody>
                    <a:bodyPr/>
                    <a:lstStyle/>
                    <a:p>
                      <a:pPr algn="l">
                        <a:lnSpc>
                          <a:spcPct val="115000"/>
                        </a:lnSpc>
                        <a:defRPr sz="1800"/>
                      </a:pPr>
                      <a:r>
                        <a:rPr b="1" sz="800">
                          <a:solidFill>
                            <a:srgbClr val="FFFFFF"/>
                          </a:solidFill>
                          <a:latin typeface="Inter"/>
                          <a:ea typeface="Inter"/>
                          <a:cs typeface="Inter"/>
                          <a:sym typeface="Inter"/>
                        </a:rPr>
                        <a:t>Q2 2021A</a:t>
                      </a:r>
                    </a:p>
                  </a:txBody>
                  <a:tcPr marL="19050" marR="19050" marT="19050" marB="19050" anchor="b" anchorCtr="0" horzOverflow="overflow">
                    <a:lnL>
                      <a:solidFill>
                        <a:srgbClr val="F6F6F6"/>
                      </a:solidFill>
                    </a:lnL>
                    <a:lnR>
                      <a:solidFill>
                        <a:srgbClr val="F6F6F6"/>
                      </a:solidFill>
                    </a:lnR>
                    <a:lnT>
                      <a:solidFill>
                        <a:srgbClr val="F6F6F6"/>
                      </a:solidFill>
                    </a:lnT>
                    <a:lnB>
                      <a:solidFill>
                        <a:srgbClr val="F6F6F6"/>
                      </a:solidFill>
                    </a:lnB>
                    <a:solidFill>
                      <a:srgbClr val="0F3E65"/>
                    </a:solidFill>
                  </a:tcPr>
                </a:tc>
                <a:tc>
                  <a:txBody>
                    <a:bodyPr/>
                    <a:lstStyle/>
                    <a:p>
                      <a:pPr algn="l">
                        <a:lnSpc>
                          <a:spcPct val="115000"/>
                        </a:lnSpc>
                        <a:defRPr sz="1800"/>
                      </a:pPr>
                      <a:r>
                        <a:rPr b="1" sz="800">
                          <a:solidFill>
                            <a:srgbClr val="FFFFFF"/>
                          </a:solidFill>
                          <a:latin typeface="Inter"/>
                          <a:ea typeface="Inter"/>
                          <a:cs typeface="Inter"/>
                          <a:sym typeface="Inter"/>
                        </a:rPr>
                        <a:t>Q3 2021A</a:t>
                      </a:r>
                    </a:p>
                  </a:txBody>
                  <a:tcPr marL="19050" marR="19050" marT="19050" marB="19050" anchor="b" anchorCtr="0" horzOverflow="overflow">
                    <a:lnL>
                      <a:solidFill>
                        <a:srgbClr val="F6F6F6"/>
                      </a:solidFill>
                    </a:lnL>
                    <a:lnR>
                      <a:solidFill>
                        <a:srgbClr val="F6F6F6"/>
                      </a:solidFill>
                    </a:lnR>
                    <a:lnT>
                      <a:solidFill>
                        <a:srgbClr val="F6F6F6"/>
                      </a:solidFill>
                    </a:lnT>
                    <a:lnB>
                      <a:solidFill>
                        <a:srgbClr val="F6F6F6"/>
                      </a:solidFill>
                    </a:lnB>
                    <a:solidFill>
                      <a:srgbClr val="0F3E65"/>
                    </a:solidFill>
                  </a:tcPr>
                </a:tc>
                <a:tc>
                  <a:txBody>
                    <a:bodyPr/>
                    <a:lstStyle/>
                    <a:p>
                      <a:pPr algn="l">
                        <a:lnSpc>
                          <a:spcPct val="115000"/>
                        </a:lnSpc>
                        <a:defRPr sz="1800"/>
                      </a:pPr>
                      <a:r>
                        <a:rPr b="1" sz="800">
                          <a:solidFill>
                            <a:srgbClr val="FFFFFF"/>
                          </a:solidFill>
                          <a:latin typeface="Inter"/>
                          <a:ea typeface="Inter"/>
                          <a:cs typeface="Inter"/>
                          <a:sym typeface="Inter"/>
                        </a:rPr>
                        <a:t>Q4 2021A</a:t>
                      </a:r>
                    </a:p>
                  </a:txBody>
                  <a:tcPr marL="19050" marR="19050" marT="19050" marB="19050" anchor="b" anchorCtr="0" horzOverflow="overflow">
                    <a:lnL>
                      <a:solidFill>
                        <a:srgbClr val="F6F6F6"/>
                      </a:solidFill>
                    </a:lnL>
                    <a:lnR>
                      <a:solidFill>
                        <a:srgbClr val="F6F6F6"/>
                      </a:solidFill>
                    </a:lnR>
                    <a:lnT>
                      <a:solidFill>
                        <a:srgbClr val="F6F6F6"/>
                      </a:solidFill>
                    </a:lnT>
                    <a:lnB>
                      <a:solidFill>
                        <a:srgbClr val="F6F6F6"/>
                      </a:solidFill>
                    </a:lnB>
                    <a:solidFill>
                      <a:srgbClr val="0F3E65"/>
                    </a:solidFill>
                  </a:tcPr>
                </a:tc>
                <a:tc>
                  <a:txBody>
                    <a:bodyPr/>
                    <a:lstStyle/>
                    <a:p>
                      <a:pPr algn="l">
                        <a:lnSpc>
                          <a:spcPct val="115000"/>
                        </a:lnSpc>
                        <a:defRPr sz="1800"/>
                      </a:pPr>
                      <a:r>
                        <a:rPr b="1" sz="800">
                          <a:solidFill>
                            <a:srgbClr val="FFFFFF"/>
                          </a:solidFill>
                          <a:latin typeface="Inter"/>
                          <a:ea typeface="Inter"/>
                          <a:cs typeface="Inter"/>
                          <a:sym typeface="Inter"/>
                        </a:rPr>
                        <a:t>2021A</a:t>
                      </a:r>
                    </a:p>
                  </a:txBody>
                  <a:tcPr marL="19050" marR="19050" marT="19050" marB="19050" anchor="b" anchorCtr="0" horzOverflow="overflow">
                    <a:lnL>
                      <a:solidFill>
                        <a:srgbClr val="F6F6F6"/>
                      </a:solidFill>
                    </a:lnL>
                    <a:lnR>
                      <a:solidFill>
                        <a:srgbClr val="F6F6F6"/>
                      </a:solidFill>
                    </a:lnR>
                    <a:lnT>
                      <a:solidFill>
                        <a:srgbClr val="F6F6F6"/>
                      </a:solidFill>
                    </a:lnT>
                    <a:lnB>
                      <a:solidFill>
                        <a:srgbClr val="F6F6F6"/>
                      </a:solidFill>
                    </a:lnB>
                    <a:solidFill>
                      <a:srgbClr val="0F3E65"/>
                    </a:solidFill>
                  </a:tcPr>
                </a:tc>
                <a:tc>
                  <a:txBody>
                    <a:bodyPr/>
                    <a:lstStyle/>
                    <a:p>
                      <a:pPr algn="l">
                        <a:lnSpc>
                          <a:spcPct val="115000"/>
                        </a:lnSpc>
                        <a:defRPr sz="1800"/>
                      </a:pPr>
                      <a:r>
                        <a:rPr b="1" sz="800">
                          <a:solidFill>
                            <a:srgbClr val="FFFFFF"/>
                          </a:solidFill>
                          <a:latin typeface="Inter"/>
                          <a:ea typeface="Inter"/>
                          <a:cs typeface="Inter"/>
                          <a:sym typeface="Inter"/>
                        </a:rPr>
                        <a:t>Q1 2022A</a:t>
                      </a:r>
                    </a:p>
                  </a:txBody>
                  <a:tcPr marL="19050" marR="19050" marT="19050" marB="19050" anchor="b" anchorCtr="0" horzOverflow="overflow">
                    <a:lnL>
                      <a:solidFill>
                        <a:srgbClr val="F6F6F6"/>
                      </a:solidFill>
                    </a:lnL>
                    <a:lnR>
                      <a:solidFill>
                        <a:srgbClr val="F6F6F6"/>
                      </a:solidFill>
                    </a:lnR>
                    <a:lnT>
                      <a:solidFill>
                        <a:srgbClr val="F6F6F6"/>
                      </a:solidFill>
                    </a:lnT>
                    <a:lnB>
                      <a:solidFill>
                        <a:srgbClr val="F6F6F6"/>
                      </a:solidFill>
                    </a:lnB>
                    <a:solidFill>
                      <a:srgbClr val="0F3E65"/>
                    </a:solidFill>
                  </a:tcPr>
                </a:tc>
                <a:tc>
                  <a:txBody>
                    <a:bodyPr/>
                    <a:lstStyle/>
                    <a:p>
                      <a:pPr algn="l">
                        <a:lnSpc>
                          <a:spcPct val="115000"/>
                        </a:lnSpc>
                        <a:defRPr sz="1800"/>
                      </a:pPr>
                      <a:r>
                        <a:rPr b="1" sz="800">
                          <a:solidFill>
                            <a:srgbClr val="FFFFFF"/>
                          </a:solidFill>
                          <a:latin typeface="Inter"/>
                          <a:ea typeface="Inter"/>
                          <a:cs typeface="Inter"/>
                          <a:sym typeface="Inter"/>
                        </a:rPr>
                        <a:t>Q2 2022E</a:t>
                      </a:r>
                    </a:p>
                  </a:txBody>
                  <a:tcPr marL="19050" marR="19050" marT="19050" marB="19050" anchor="b" anchorCtr="0" horzOverflow="overflow">
                    <a:lnL>
                      <a:solidFill>
                        <a:srgbClr val="F6F6F6"/>
                      </a:solidFill>
                    </a:lnL>
                    <a:lnR>
                      <a:solidFill>
                        <a:srgbClr val="F6F6F6"/>
                      </a:solidFill>
                    </a:lnR>
                    <a:lnT>
                      <a:solidFill>
                        <a:srgbClr val="F6F6F6"/>
                      </a:solidFill>
                    </a:lnT>
                    <a:lnB>
                      <a:solidFill>
                        <a:srgbClr val="F6F6F6"/>
                      </a:solidFill>
                    </a:lnB>
                    <a:solidFill>
                      <a:srgbClr val="0F3E65"/>
                    </a:solidFill>
                  </a:tcPr>
                </a:tc>
                <a:tc>
                  <a:txBody>
                    <a:bodyPr/>
                    <a:lstStyle/>
                    <a:p>
                      <a:pPr algn="l">
                        <a:lnSpc>
                          <a:spcPct val="115000"/>
                        </a:lnSpc>
                        <a:defRPr sz="1800"/>
                      </a:pPr>
                      <a:r>
                        <a:rPr b="1" sz="800">
                          <a:solidFill>
                            <a:srgbClr val="FFFFFF"/>
                          </a:solidFill>
                          <a:latin typeface="Inter"/>
                          <a:ea typeface="Inter"/>
                          <a:cs typeface="Inter"/>
                          <a:sym typeface="Inter"/>
                        </a:rPr>
                        <a:t>Q3 2022E</a:t>
                      </a:r>
                    </a:p>
                  </a:txBody>
                  <a:tcPr marL="19050" marR="19050" marT="19050" marB="19050" anchor="b" anchorCtr="0" horzOverflow="overflow">
                    <a:lnL>
                      <a:solidFill>
                        <a:srgbClr val="F6F6F6"/>
                      </a:solidFill>
                    </a:lnL>
                    <a:lnR>
                      <a:solidFill>
                        <a:srgbClr val="F6F6F6"/>
                      </a:solidFill>
                    </a:lnR>
                    <a:lnT>
                      <a:solidFill>
                        <a:srgbClr val="F6F6F6"/>
                      </a:solidFill>
                    </a:lnT>
                    <a:lnB>
                      <a:solidFill>
                        <a:srgbClr val="F6F6F6"/>
                      </a:solidFill>
                    </a:lnB>
                    <a:solidFill>
                      <a:srgbClr val="0F3E65"/>
                    </a:solidFill>
                  </a:tcPr>
                </a:tc>
                <a:tc>
                  <a:txBody>
                    <a:bodyPr/>
                    <a:lstStyle/>
                    <a:p>
                      <a:pPr algn="l">
                        <a:lnSpc>
                          <a:spcPct val="115000"/>
                        </a:lnSpc>
                        <a:defRPr sz="1800"/>
                      </a:pPr>
                      <a:r>
                        <a:rPr b="1" sz="800">
                          <a:solidFill>
                            <a:srgbClr val="FFFFFF"/>
                          </a:solidFill>
                          <a:latin typeface="Inter"/>
                          <a:ea typeface="Inter"/>
                          <a:cs typeface="Inter"/>
                          <a:sym typeface="Inter"/>
                        </a:rPr>
                        <a:t>Q4 2022E</a:t>
                      </a:r>
                    </a:p>
                  </a:txBody>
                  <a:tcPr marL="19050" marR="19050" marT="19050" marB="19050" anchor="b" anchorCtr="0" horzOverflow="overflow">
                    <a:lnL>
                      <a:solidFill>
                        <a:srgbClr val="F6F6F6"/>
                      </a:solidFill>
                    </a:lnL>
                    <a:lnR>
                      <a:solidFill>
                        <a:srgbClr val="F6F6F6"/>
                      </a:solidFill>
                    </a:lnR>
                    <a:lnT>
                      <a:solidFill>
                        <a:srgbClr val="F6F6F6"/>
                      </a:solidFill>
                    </a:lnT>
                    <a:lnB>
                      <a:solidFill>
                        <a:srgbClr val="F6F6F6"/>
                      </a:solidFill>
                    </a:lnB>
                    <a:solidFill>
                      <a:srgbClr val="0F3E65"/>
                    </a:solidFill>
                  </a:tcPr>
                </a:tc>
                <a:tc>
                  <a:txBody>
                    <a:bodyPr/>
                    <a:lstStyle/>
                    <a:p>
                      <a:pPr algn="l">
                        <a:lnSpc>
                          <a:spcPct val="115000"/>
                        </a:lnSpc>
                        <a:defRPr sz="1800"/>
                      </a:pPr>
                      <a:r>
                        <a:rPr b="1" sz="800">
                          <a:solidFill>
                            <a:srgbClr val="FFFFFF"/>
                          </a:solidFill>
                          <a:latin typeface="Inter"/>
                          <a:ea typeface="Inter"/>
                          <a:cs typeface="Inter"/>
                          <a:sym typeface="Inter"/>
                        </a:rPr>
                        <a:t>2022E</a:t>
                      </a:r>
                    </a:p>
                  </a:txBody>
                  <a:tcPr marL="19050" marR="19050" marT="19050" marB="19050" anchor="b" anchorCtr="0" horzOverflow="overflow">
                    <a:lnL>
                      <a:solidFill>
                        <a:srgbClr val="F6F6F6"/>
                      </a:solidFill>
                    </a:lnL>
                    <a:lnR>
                      <a:solidFill>
                        <a:srgbClr val="F6F6F6"/>
                      </a:solidFill>
                    </a:lnR>
                    <a:lnT>
                      <a:solidFill>
                        <a:srgbClr val="F6F6F6"/>
                      </a:solidFill>
                    </a:lnT>
                    <a:lnB>
                      <a:solidFill>
                        <a:srgbClr val="F6F6F6"/>
                      </a:solidFill>
                    </a:lnB>
                    <a:solidFill>
                      <a:srgbClr val="0F3E65"/>
                    </a:solidFill>
                  </a:tcPr>
                </a:tc>
                <a:tc>
                  <a:txBody>
                    <a:bodyPr/>
                    <a:lstStyle/>
                    <a:p>
                      <a:pPr algn="l">
                        <a:lnSpc>
                          <a:spcPct val="115000"/>
                        </a:lnSpc>
                        <a:defRPr sz="1800"/>
                      </a:pPr>
                      <a:r>
                        <a:rPr b="1" sz="800">
                          <a:solidFill>
                            <a:srgbClr val="FFFFFF"/>
                          </a:solidFill>
                          <a:latin typeface="Inter"/>
                          <a:ea typeface="Inter"/>
                          <a:cs typeface="Inter"/>
                          <a:sym typeface="Inter"/>
                        </a:rPr>
                        <a:t>2023E</a:t>
                      </a:r>
                    </a:p>
                  </a:txBody>
                  <a:tcPr marL="19050" marR="19050" marT="19050" marB="19050" anchor="b" anchorCtr="0" horzOverflow="overflow">
                    <a:lnL>
                      <a:solidFill>
                        <a:srgbClr val="F6F6F6"/>
                      </a:solidFill>
                    </a:lnL>
                    <a:lnR>
                      <a:solidFill>
                        <a:srgbClr val="F6F6F6"/>
                      </a:solidFill>
                    </a:lnR>
                    <a:lnT>
                      <a:solidFill>
                        <a:srgbClr val="F6F6F6"/>
                      </a:solidFill>
                    </a:lnT>
                    <a:lnB>
                      <a:solidFill>
                        <a:srgbClr val="F6F6F6"/>
                      </a:solidFill>
                    </a:lnB>
                    <a:solidFill>
                      <a:srgbClr val="0F3E65"/>
                    </a:solidFill>
                  </a:tcPr>
                </a:tc>
              </a:tr>
              <a:tr h="308925">
                <a:tc>
                  <a:txBody>
                    <a:bodyPr/>
                    <a:lstStyle/>
                    <a:p>
                      <a:pPr algn="l">
                        <a:lnSpc>
                          <a:spcPct val="115000"/>
                        </a:lnSpc>
                        <a:defRPr sz="1800"/>
                      </a:pPr>
                      <a:r>
                        <a:rPr b="1" sz="800">
                          <a:latin typeface="Inter"/>
                          <a:ea typeface="Inter"/>
                          <a:cs typeface="Inter"/>
                          <a:sym typeface="Inter"/>
                        </a:rPr>
                        <a:t>Net New ARR</a:t>
                      </a:r>
                    </a:p>
                  </a:txBody>
                  <a:tcPr marL="19050" marR="19050" marT="19050" marB="19050" anchor="b" anchorCtr="0" horzOverflow="overflow">
                    <a:lnL>
                      <a:solidFill>
                        <a:srgbClr val="D8D8D8"/>
                      </a:solidFill>
                    </a:lnL>
                    <a:lnR>
                      <a:solidFill>
                        <a:srgbClr val="D8D8D8"/>
                      </a:solidFill>
                    </a:lnR>
                    <a:lnT>
                      <a:solidFill>
                        <a:srgbClr val="F6F6F6"/>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F6F6F6"/>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40</a:t>
                      </a:r>
                    </a:p>
                  </a:txBody>
                  <a:tcPr marL="19050" marR="19050" marT="19050" marB="19050" anchor="b" anchorCtr="0" horzOverflow="overflow">
                    <a:lnL>
                      <a:solidFill>
                        <a:srgbClr val="D8D8D8"/>
                      </a:solidFill>
                    </a:lnL>
                    <a:lnR>
                      <a:solidFill>
                        <a:srgbClr val="D8D8D8"/>
                      </a:solidFill>
                    </a:lnR>
                    <a:lnT>
                      <a:solidFill>
                        <a:srgbClr val="F6F6F6"/>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175</a:t>
                      </a:r>
                    </a:p>
                  </a:txBody>
                  <a:tcPr marL="19050" marR="19050" marT="19050" marB="19050" anchor="b" anchorCtr="0" horzOverflow="overflow">
                    <a:lnL>
                      <a:solidFill>
                        <a:srgbClr val="D8D8D8"/>
                      </a:solidFill>
                    </a:lnL>
                    <a:lnR>
                      <a:solidFill>
                        <a:srgbClr val="D8D8D8"/>
                      </a:solidFill>
                    </a:lnR>
                    <a:lnT>
                      <a:solidFill>
                        <a:srgbClr val="F6F6F6"/>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205</a:t>
                      </a:r>
                    </a:p>
                  </a:txBody>
                  <a:tcPr marL="19050" marR="19050" marT="19050" marB="19050" anchor="b" anchorCtr="0" horzOverflow="overflow">
                    <a:lnL>
                      <a:solidFill>
                        <a:srgbClr val="D8D8D8"/>
                      </a:solidFill>
                    </a:lnL>
                    <a:lnR>
                      <a:solidFill>
                        <a:srgbClr val="D8D8D8"/>
                      </a:solidFill>
                    </a:lnR>
                    <a:lnT>
                      <a:solidFill>
                        <a:srgbClr val="F6F6F6"/>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240</a:t>
                      </a:r>
                    </a:p>
                  </a:txBody>
                  <a:tcPr marL="19050" marR="19050" marT="19050" marB="19050" anchor="b" anchorCtr="0" horzOverflow="overflow">
                    <a:lnL>
                      <a:solidFill>
                        <a:srgbClr val="D8D8D8"/>
                      </a:solidFill>
                    </a:lnL>
                    <a:lnR>
                      <a:solidFill>
                        <a:srgbClr val="D8D8D8"/>
                      </a:solidFill>
                    </a:lnR>
                    <a:lnT>
                      <a:solidFill>
                        <a:srgbClr val="F6F6F6"/>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240</a:t>
                      </a:r>
                    </a:p>
                  </a:txBody>
                  <a:tcPr marL="19050" marR="19050" marT="19050" marB="19050" anchor="b" anchorCtr="0" horzOverflow="overflow">
                    <a:lnL>
                      <a:solidFill>
                        <a:srgbClr val="D8D8D8"/>
                      </a:solidFill>
                    </a:lnL>
                    <a:lnR>
                      <a:solidFill>
                        <a:srgbClr val="D8D8D8"/>
                      </a:solidFill>
                    </a:lnR>
                    <a:lnT>
                      <a:solidFill>
                        <a:srgbClr val="F6F6F6"/>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955</a:t>
                      </a:r>
                    </a:p>
                  </a:txBody>
                  <a:tcPr marL="19050" marR="19050" marT="19050" marB="19050" anchor="b" anchorCtr="0" horzOverflow="overflow">
                    <a:lnL>
                      <a:solidFill>
                        <a:srgbClr val="D8D8D8"/>
                      </a:solidFill>
                    </a:lnL>
                    <a:lnR>
                      <a:solidFill>
                        <a:srgbClr val="D8D8D8"/>
                      </a:solidFill>
                    </a:lnR>
                    <a:lnT>
                      <a:solidFill>
                        <a:srgbClr val="F6F6F6"/>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305</a:t>
                      </a:r>
                    </a:p>
                  </a:txBody>
                  <a:tcPr marL="19050" marR="19050" marT="19050" marB="19050" anchor="b" anchorCtr="0" horzOverflow="overflow">
                    <a:lnL>
                      <a:solidFill>
                        <a:srgbClr val="D8D8D8"/>
                      </a:solidFill>
                    </a:lnL>
                    <a:lnR>
                      <a:solidFill>
                        <a:srgbClr val="D8D8D8"/>
                      </a:solidFill>
                    </a:lnR>
                    <a:lnT>
                      <a:solidFill>
                        <a:srgbClr val="F6F6F6"/>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400</a:t>
                      </a:r>
                    </a:p>
                  </a:txBody>
                  <a:tcPr marL="19050" marR="19050" marT="19050" marB="19050" anchor="b" anchorCtr="0" horzOverflow="overflow">
                    <a:lnL>
                      <a:solidFill>
                        <a:srgbClr val="D8D8D8"/>
                      </a:solidFill>
                    </a:lnL>
                    <a:lnR>
                      <a:solidFill>
                        <a:srgbClr val="D8D8D8"/>
                      </a:solidFill>
                    </a:lnR>
                    <a:lnT>
                      <a:solidFill>
                        <a:srgbClr val="F6F6F6"/>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450</a:t>
                      </a:r>
                    </a:p>
                  </a:txBody>
                  <a:tcPr marL="19050" marR="19050" marT="19050" marB="19050" anchor="b" anchorCtr="0" horzOverflow="overflow">
                    <a:lnL>
                      <a:solidFill>
                        <a:srgbClr val="D8D8D8"/>
                      </a:solidFill>
                    </a:lnL>
                    <a:lnR>
                      <a:solidFill>
                        <a:srgbClr val="D8D8D8"/>
                      </a:solidFill>
                    </a:lnR>
                    <a:lnT>
                      <a:solidFill>
                        <a:srgbClr val="F6F6F6"/>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1,630</a:t>
                      </a:r>
                    </a:p>
                  </a:txBody>
                  <a:tcPr marL="19050" marR="19050" marT="19050" marB="19050" anchor="b" anchorCtr="0" horzOverflow="overflow">
                    <a:lnL>
                      <a:solidFill>
                        <a:srgbClr val="D8D8D8"/>
                      </a:solidFill>
                    </a:lnL>
                    <a:lnR>
                      <a:solidFill>
                        <a:srgbClr val="D8D8D8"/>
                      </a:solidFill>
                    </a:lnR>
                    <a:lnT>
                      <a:solidFill>
                        <a:srgbClr val="F6F6F6"/>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4,650</a:t>
                      </a:r>
                    </a:p>
                  </a:txBody>
                  <a:tcPr marL="19050" marR="19050" marT="19050" marB="19050" anchor="b" anchorCtr="0" horzOverflow="overflow">
                    <a:lnL>
                      <a:solidFill>
                        <a:srgbClr val="D8D8D8"/>
                      </a:solidFill>
                    </a:lnL>
                    <a:lnR>
                      <a:solidFill>
                        <a:srgbClr val="D8D8D8"/>
                      </a:solidFill>
                    </a:lnR>
                    <a:lnT>
                      <a:solidFill>
                        <a:srgbClr val="F6F6F6"/>
                      </a:solidFill>
                    </a:lnT>
                    <a:lnB>
                      <a:solidFill>
                        <a:srgbClr val="D8D8D8"/>
                      </a:solidFill>
                    </a:lnB>
                    <a:solidFill>
                      <a:srgbClr val="CFE2F3"/>
                    </a:solidFill>
                  </a:tcPr>
                </a:tc>
              </a:tr>
              <a:tr h="181125">
                <a:tc>
                  <a:txBody>
                    <a:bodyPr/>
                    <a:lstStyle/>
                    <a:p>
                      <a:pPr algn="l">
                        <a:lnSpc>
                          <a:spcPct val="115000"/>
                        </a:lnSpc>
                        <a:defRPr sz="1800"/>
                      </a:pPr>
                      <a:r>
                        <a:rPr b="1" sz="800">
                          <a:latin typeface="Inter"/>
                          <a:ea typeface="Inter"/>
                          <a:cs typeface="Inter"/>
                          <a:sym typeface="Inter"/>
                        </a:rPr>
                        <a:t>ARR</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60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275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480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720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720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1,195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1,500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1,900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2,350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2,350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7,000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r>
              <a:tr h="251675">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r>
              <a:tr h="181125">
                <a:tc>
                  <a:txBody>
                    <a:bodyPr/>
                    <a:lstStyle/>
                    <a:p>
                      <a:pPr algn="l">
                        <a:lnSpc>
                          <a:spcPct val="115000"/>
                        </a:lnSpc>
                        <a:defRPr sz="1800"/>
                      </a:pPr>
                      <a:r>
                        <a:rPr b="1" sz="800">
                          <a:latin typeface="Inter"/>
                          <a:ea typeface="Inter"/>
                          <a:cs typeface="Inter"/>
                          <a:sym typeface="Inter"/>
                        </a:rPr>
                        <a:t>Revenue</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60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140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220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600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$300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400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520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650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$1,870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5,610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r>
              <a:tr h="308925">
                <a:tc>
                  <a:txBody>
                    <a:bodyPr/>
                    <a:lstStyle/>
                    <a:p>
                      <a:pPr algn="l">
                        <a:lnSpc>
                          <a:spcPct val="115000"/>
                        </a:lnSpc>
                        <a:defRPr sz="1800"/>
                      </a:pPr>
                      <a:r>
                        <a:rPr b="1" sz="800">
                          <a:latin typeface="Inter"/>
                          <a:ea typeface="Inter"/>
                          <a:cs typeface="Inter"/>
                          <a:sym typeface="Inter"/>
                        </a:rPr>
                        <a:t>Gross Margin</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-9%</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35%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45%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55%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48%</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55%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r>
              <a:tr h="251675">
                <a:tc>
                  <a:txBody>
                    <a:bodyPr/>
                    <a:lstStyle/>
                    <a:p>
                      <a:pPr algn="l">
                        <a:lnSpc>
                          <a:spcPct val="115000"/>
                        </a:lnSpc>
                        <a:defRPr sz="1800"/>
                      </a:pPr>
                      <a:r>
                        <a:rPr b="1" sz="800">
                          <a:latin typeface="Inter"/>
                          <a:ea typeface="Inter"/>
                          <a:cs typeface="Inter"/>
                          <a:sym typeface="Inter"/>
                        </a:rPr>
                        <a:t>OPEX</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r>
              <a:tr h="181125">
                <a:tc>
                  <a:txBody>
                    <a:bodyPr/>
                    <a:lstStyle/>
                    <a:p>
                      <a:pPr algn="ctr">
                        <a:lnSpc>
                          <a:spcPct val="115000"/>
                        </a:lnSpc>
                        <a:defRPr sz="1800"/>
                      </a:pPr>
                      <a:r>
                        <a:rPr b="1" sz="800">
                          <a:latin typeface="Inter"/>
                          <a:ea typeface="Inter"/>
                          <a:cs typeface="Inter"/>
                          <a:sym typeface="Inter"/>
                        </a:rPr>
                        <a:t>R&amp;D</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220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330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495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595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485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1,905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550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500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500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500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2,050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2,700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r>
              <a:tr h="181125">
                <a:tc>
                  <a:txBody>
                    <a:bodyPr/>
                    <a:lstStyle/>
                    <a:p>
                      <a:pPr algn="ctr">
                        <a:lnSpc>
                          <a:spcPct val="115000"/>
                        </a:lnSpc>
                        <a:defRPr sz="1800"/>
                      </a:pPr>
                      <a:r>
                        <a:rPr b="1" sz="800">
                          <a:latin typeface="Inter"/>
                          <a:ea typeface="Inter"/>
                          <a:cs typeface="Inter"/>
                          <a:sym typeface="Inter"/>
                        </a:rPr>
                        <a:t>S&amp;M</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225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330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495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1,200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450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500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550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600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2,100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4,000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r>
              <a:tr h="181125">
                <a:tc>
                  <a:txBody>
                    <a:bodyPr/>
                    <a:lstStyle/>
                    <a:p>
                      <a:pPr algn="ctr">
                        <a:lnSpc>
                          <a:spcPct val="115000"/>
                        </a:lnSpc>
                        <a:defRPr sz="1800"/>
                      </a:pPr>
                      <a:r>
                        <a:rPr b="1" sz="800">
                          <a:latin typeface="Inter"/>
                          <a:ea typeface="Inter"/>
                          <a:cs typeface="Inter"/>
                          <a:sym typeface="Inter"/>
                        </a:rPr>
                        <a:t>G&amp;A</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140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160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650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225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220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240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250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935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1,000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r>
              <a:tr h="253950">
                <a:tc>
                  <a:txBody>
                    <a:bodyPr/>
                    <a:lstStyle/>
                    <a:p>
                      <a:pPr algn="l">
                        <a:lnSpc>
                          <a:spcPct val="115000"/>
                        </a:lnSpc>
                        <a:defRPr sz="1800"/>
                      </a:pPr>
                      <a:r>
                        <a:rPr b="1" sz="800">
                          <a:latin typeface="Inter"/>
                          <a:ea typeface="Inter"/>
                          <a:cs typeface="Inter"/>
                          <a:sym typeface="Inter"/>
                        </a:rPr>
                        <a:t>Total OPEX</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420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630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860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1,085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1,180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3,755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1,225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1,220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1,290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1,350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5,085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7,700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r>
              <a:tr h="324125">
                <a:tc>
                  <a:txBody>
                    <a:bodyPr/>
                    <a:lstStyle/>
                    <a:p>
                      <a:pPr algn="l">
                        <a:lnSpc>
                          <a:spcPct val="115000"/>
                        </a:lnSpc>
                        <a:defRPr sz="1800"/>
                      </a:pPr>
                      <a:r>
                        <a:rPr b="1" sz="800">
                          <a:latin typeface="Inter"/>
                          <a:ea typeface="Inter"/>
                          <a:cs typeface="Inter"/>
                          <a:sym typeface="Inter"/>
                        </a:rPr>
                        <a:t>Operating Income</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-423</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-639</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-895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-1,103</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-1,169</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-3,806</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-1,120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-1040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-1,030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-993</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-4,183</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-4,615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r>
              <a:tr h="253950">
                <a:tc>
                  <a:txBody>
                    <a:bodyPr/>
                    <a:lstStyle/>
                    <a:p>
                      <a:pPr algn="l">
                        <a:lnSpc>
                          <a:spcPct val="115000"/>
                        </a:lnSpc>
                        <a:defRPr sz="1800"/>
                      </a:pPr>
                      <a:r>
                        <a:rPr b="1" sz="800">
                          <a:latin typeface="Inter"/>
                          <a:ea typeface="Inter"/>
                          <a:cs typeface="Inter"/>
                          <a:sym typeface="Inter"/>
                        </a:rPr>
                        <a:t>Net income</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-428</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-639</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-895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-1,103</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-1,169</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-3,811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-1,125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-1,045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-1.035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-998</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-4,188</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-4,620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r>
              <a:tr h="251675">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r>
              <a:tr h="181125">
                <a:tc>
                  <a:txBody>
                    <a:bodyPr/>
                    <a:lstStyle/>
                    <a:p>
                      <a:pPr algn="l">
                        <a:lnSpc>
                          <a:spcPct val="115000"/>
                        </a:lnSpc>
                        <a:defRPr sz="1800"/>
                      </a:pPr>
                      <a:r>
                        <a:rPr b="1" sz="800">
                          <a:latin typeface="Inter"/>
                          <a:ea typeface="Inter"/>
                          <a:cs typeface="Inter"/>
                          <a:sym typeface="Inter"/>
                        </a:rPr>
                        <a:t>Cash</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3,000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2,300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1,550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5,500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5,500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4,100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2,900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1,900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1,150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1,150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13,150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r>
              <a:tr h="251675">
                <a:tc>
                  <a:txBody>
                    <a:bodyPr/>
                    <a:lstStyle/>
                    <a:p>
                      <a:pPr algn="l">
                        <a:lnSpc>
                          <a:spcPct val="115000"/>
                        </a:lnSpc>
                        <a:defRPr sz="1800"/>
                      </a:pPr>
                      <a:r>
                        <a:rPr b="1" sz="800">
                          <a:latin typeface="Inter"/>
                          <a:ea typeface="Inter"/>
                          <a:cs typeface="Inter"/>
                          <a:sym typeface="Inter"/>
                        </a:rPr>
                        <a:t>Debt</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500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500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500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500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500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500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750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1,000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r>
              <a:tr h="251675">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9FC5E8"/>
                    </a:solidFill>
                  </a:tcPr>
                </a:tc>
              </a:tr>
              <a:tr h="181125">
                <a:tc>
                  <a:txBody>
                    <a:bodyPr/>
                    <a:lstStyle/>
                    <a:p>
                      <a:pPr algn="l">
                        <a:lnSpc>
                          <a:spcPct val="115000"/>
                        </a:lnSpc>
                        <a:defRPr sz="1800"/>
                      </a:pPr>
                      <a:r>
                        <a:rPr b="1" sz="800">
                          <a:latin typeface="Inter"/>
                          <a:ea typeface="Inter"/>
                          <a:cs typeface="Inter"/>
                          <a:sym typeface="Inter"/>
                        </a:rPr>
                        <a:t>Burn</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-1,200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-700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-1,600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-1,700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-5,000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-1,400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-1,200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-1,000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-1,000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-4,600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-8,000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r>
              <a:tr h="308925">
                <a:tc>
                  <a:txBody>
                    <a:bodyPr/>
                    <a:lstStyle/>
                    <a:p>
                      <a:pPr algn="l">
                        <a:lnSpc>
                          <a:spcPct val="115000"/>
                        </a:lnSpc>
                        <a:defRPr sz="1800"/>
                      </a:pPr>
                      <a:r>
                        <a:rPr b="1" sz="800">
                          <a:latin typeface="Inter"/>
                          <a:ea typeface="Inter"/>
                          <a:cs typeface="Inter"/>
                          <a:sym typeface="Inter"/>
                        </a:rPr>
                        <a:t>Capital Raise</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r>
              <a:tr h="181125">
                <a:tc>
                  <a:txBody>
                    <a:bodyPr/>
                    <a:lstStyle/>
                    <a:p>
                      <a:pPr algn="ctr">
                        <a:lnSpc>
                          <a:spcPct val="115000"/>
                        </a:lnSpc>
                        <a:defRPr sz="1800"/>
                      </a:pPr>
                      <a:r>
                        <a:rPr b="1" sz="800">
                          <a:latin typeface="Inter"/>
                          <a:ea typeface="Inter"/>
                          <a:cs typeface="Inter"/>
                          <a:sym typeface="Inter"/>
                        </a:rPr>
                        <a:t>Debt</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250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250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250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r>
              <a:tr h="211925">
                <a:tc>
                  <a:txBody>
                    <a:bodyPr/>
                    <a:lstStyle/>
                    <a:p>
                      <a:pPr algn="ctr">
                        <a:lnSpc>
                          <a:spcPct val="115000"/>
                        </a:lnSpc>
                        <a:defRPr sz="1800"/>
                      </a:pPr>
                      <a:r>
                        <a:rPr b="1" sz="800">
                          <a:latin typeface="Inter"/>
                          <a:ea typeface="Inter"/>
                          <a:cs typeface="Inter"/>
                          <a:sym typeface="Inter"/>
                        </a:rPr>
                        <a:t>Equity</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7,000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c>
                  <a:txBody>
                    <a:bodyPr/>
                    <a:lstStyle/>
                    <a:p>
                      <a:pPr>
                        <a:lnSpc>
                          <a:spcPct val="115000"/>
                        </a:lnSpc>
                        <a:defRPr sz="1800"/>
                      </a:pPr>
                      <a:r>
                        <a:rPr sz="800">
                          <a:latin typeface="Inter"/>
                          <a:ea typeface="Inter"/>
                          <a:cs typeface="Inter"/>
                          <a:sym typeface="Inter"/>
                        </a:rPr>
                        <a:t>20,000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CFE2F3"/>
                    </a:solidFill>
                  </a:tcPr>
                </a:tc>
              </a:tr>
            </a:tbl>
          </a:graphicData>
        </a:graphic>
      </p:graphicFrame>
      <p:sp>
        <p:nvSpPr>
          <p:cNvPr id="672" name="Google Shape;477;p68"/>
          <p:cNvSpPr txBox="1"/>
          <p:nvPr/>
        </p:nvSpPr>
        <p:spPr>
          <a:xfrm>
            <a:off x="287749" y="536699"/>
            <a:ext cx="1212302" cy="1694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sz="1100">
                <a:solidFill>
                  <a:srgbClr val="0F3E65"/>
                </a:solidFill>
                <a:latin typeface="Inter"/>
                <a:ea typeface="Inter"/>
                <a:cs typeface="Inter"/>
                <a:sym typeface="Inter"/>
              </a:defRPr>
            </a:pPr>
            <a:r>
              <a:t>Actual vs projected </a:t>
            </a:r>
          </a:p>
          <a:p>
            <a:pPr/>
            <a:endParaRPr b="1" sz="1100">
              <a:solidFill>
                <a:srgbClr val="0F3E65"/>
              </a:solidFill>
              <a:latin typeface="Inter"/>
              <a:ea typeface="Inter"/>
              <a:cs typeface="Inter"/>
              <a:sym typeface="Inter"/>
            </a:endParaRPr>
          </a:p>
          <a:p>
            <a:pPr>
              <a:defRPr b="1" sz="1100">
                <a:solidFill>
                  <a:srgbClr val="0F3E65"/>
                </a:solidFill>
                <a:latin typeface="Inter"/>
                <a:ea typeface="Inter"/>
                <a:cs typeface="Inter"/>
                <a:sym typeface="Inter"/>
              </a:defRPr>
            </a:pPr>
            <a:r>
              <a:t>KPI financials</a:t>
            </a:r>
          </a:p>
          <a:p>
            <a:pPr/>
            <a:endParaRPr b="1" sz="1100">
              <a:solidFill>
                <a:srgbClr val="0F3E65"/>
              </a:solidFill>
              <a:latin typeface="Inter"/>
              <a:ea typeface="Inter"/>
              <a:cs typeface="Inter"/>
              <a:sym typeface="Inter"/>
            </a:endParaRPr>
          </a:p>
          <a:p>
            <a:pPr>
              <a:defRPr b="1" sz="1100">
                <a:solidFill>
                  <a:srgbClr val="0F3E65"/>
                </a:solidFill>
                <a:latin typeface="Inter"/>
                <a:ea typeface="Inter"/>
                <a:cs typeface="Inter"/>
                <a:sym typeface="Inter"/>
              </a:defRPr>
            </a:pPr>
            <a:r>
              <a:t>Fundraising expectations</a:t>
            </a:r>
          </a:p>
          <a:p>
            <a:pPr/>
            <a:endParaRPr sz="1200">
              <a:solidFill>
                <a:srgbClr val="1F1F24"/>
              </a:solidFill>
              <a:latin typeface="Inter Medium"/>
              <a:ea typeface="Inter Medium"/>
              <a:cs typeface="Inter Medium"/>
              <a:sym typeface="Inter Medium"/>
            </a:endParaR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74" name="Google Shape;482;p69" descr="Google Shape;482;p69"/>
          <p:cNvPicPr>
            <a:picLocks noChangeAspect="1"/>
          </p:cNvPicPr>
          <p:nvPr/>
        </p:nvPicPr>
        <p:blipFill>
          <a:blip r:embed="rId3">
            <a:extLst/>
          </a:blip>
          <a:stretch>
            <a:fillRect/>
          </a:stretch>
        </p:blipFill>
        <p:spPr>
          <a:xfrm>
            <a:off x="1463441" y="902675"/>
            <a:ext cx="6271110" cy="4179774"/>
          </a:xfrm>
          <a:prstGeom prst="rect">
            <a:avLst/>
          </a:prstGeom>
          <a:ln w="12700">
            <a:miter lim="400000"/>
          </a:ln>
        </p:spPr>
      </p:pic>
      <p:sp>
        <p:nvSpPr>
          <p:cNvPr id="675" name="Google Shape;483;p69"/>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3F3F3F"/>
                </a:solidFill>
              </a:defRPr>
            </a:lvl1pPr>
          </a:lstStyle>
          <a:p>
            <a:pPr/>
            <a:r>
              <a:t>02. FINANCIALS</a:t>
            </a:r>
          </a:p>
        </p:txBody>
      </p:sp>
      <p:sp>
        <p:nvSpPr>
          <p:cNvPr id="676" name="Google Shape;484;p69"/>
          <p:cNvSpPr txBox="1"/>
          <p:nvPr/>
        </p:nvSpPr>
        <p:spPr>
          <a:xfrm>
            <a:off x="354450" y="554024"/>
            <a:ext cx="8435100" cy="46664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lnSpc>
                <a:spcPct val="115000"/>
              </a:lnSpc>
              <a:defRPr b="1" sz="2000">
                <a:solidFill>
                  <a:srgbClr val="1F1F24"/>
                </a:solidFill>
              </a:defRPr>
            </a:lvl1pPr>
          </a:lstStyle>
          <a:p>
            <a:pPr/>
            <a:r>
              <a:t>Headcount</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0" name="Google Shape;489;p70"/>
          <p:cNvSpPr txBox="1"/>
          <p:nvPr/>
        </p:nvSpPr>
        <p:spPr>
          <a:xfrm>
            <a:off x="3012263" y="1948200"/>
            <a:ext cx="3000001" cy="1389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3600">
                <a:solidFill>
                  <a:srgbClr val="FFFFFF"/>
                </a:solidFill>
                <a:latin typeface="Inter SemiBold"/>
                <a:ea typeface="Inter SemiBold"/>
                <a:cs typeface="Inter SemiBold"/>
                <a:sym typeface="Inter SemiBold"/>
              </a:defRPr>
            </a:pPr>
            <a:r>
              <a:t>Sales </a:t>
            </a:r>
            <a:r>
              <a:rPr sz="4300">
                <a:solidFill>
                  <a:srgbClr val="EDD486"/>
                </a:solidFill>
                <a:latin typeface="Caveat SemiBold"/>
                <a:ea typeface="Caveat SemiBold"/>
                <a:cs typeface="Caveat SemiBold"/>
                <a:sym typeface="Caveat SemiBold"/>
              </a:rPr>
              <a:t>Updates</a:t>
            </a:r>
            <a:r>
              <a:t>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2" name="Google Shape;495;p71"/>
          <p:cNvSpPr txBox="1"/>
          <p:nvPr/>
        </p:nvSpPr>
        <p:spPr>
          <a:xfrm>
            <a:off x="879375" y="1347025"/>
            <a:ext cx="2337600" cy="1249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1200">
                <a:solidFill>
                  <a:srgbClr val="1F1F24"/>
                </a:solidFill>
                <a:latin typeface="Inter Medium"/>
                <a:ea typeface="Inter Medium"/>
                <a:cs typeface="Inter Medium"/>
                <a:sym typeface="Inter Medium"/>
              </a:defRPr>
            </a:pPr>
            <a:r>
              <a:t>Last quarter’s new ARR by deals and contract size</a:t>
            </a:r>
            <a:br/>
          </a:p>
          <a:p>
            <a:pPr>
              <a:defRPr sz="1200">
                <a:solidFill>
                  <a:srgbClr val="1F1F24"/>
                </a:solidFill>
                <a:latin typeface="Inter Medium"/>
                <a:ea typeface="Inter Medium"/>
                <a:cs typeface="Inter Medium"/>
                <a:sym typeface="Inter Medium"/>
              </a:defRPr>
            </a:pPr>
            <a:r>
              <a:t>New business vs. renewals</a:t>
            </a:r>
            <a:br/>
          </a:p>
          <a:p>
            <a:pPr>
              <a:defRPr sz="1200">
                <a:solidFill>
                  <a:srgbClr val="1F1F24"/>
                </a:solidFill>
                <a:latin typeface="Inter Medium"/>
                <a:ea typeface="Inter Medium"/>
                <a:cs typeface="Inter Medium"/>
                <a:sym typeface="Inter Medium"/>
              </a:defRPr>
            </a:pPr>
            <a:r>
              <a:t>Expansion vs. contraction</a:t>
            </a:r>
          </a:p>
        </p:txBody>
      </p:sp>
      <p:graphicFrame>
        <p:nvGraphicFramePr>
          <p:cNvPr id="683" name="Google Shape;496;p71"/>
          <p:cNvGraphicFramePr/>
          <p:nvPr/>
        </p:nvGraphicFramePr>
        <p:xfrm>
          <a:off x="3307900" y="1287912"/>
          <a:ext cx="4940051" cy="362737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971325"/>
                <a:gridCol w="1302850"/>
                <a:gridCol w="1403575"/>
                <a:gridCol w="1262300"/>
              </a:tblGrid>
              <a:tr h="257575">
                <a:tc gridSpan="4">
                  <a:txBody>
                    <a:bodyPr/>
                    <a:lstStyle/>
                    <a:p>
                      <a:pPr algn="ctr">
                        <a:lnSpc>
                          <a:spcPct val="115000"/>
                        </a:lnSpc>
                        <a:defRPr sz="1800"/>
                      </a:pPr>
                      <a:r>
                        <a:rPr b="1" sz="900">
                          <a:solidFill>
                            <a:srgbClr val="FFFFFF"/>
                          </a:solidFill>
                          <a:latin typeface="Inter"/>
                          <a:ea typeface="Inter"/>
                          <a:cs typeface="Inter"/>
                          <a:sym typeface="Inter"/>
                        </a:rPr>
                        <a:t>Q1 2022 DEALS CLOSED</a:t>
                      </a:r>
                    </a:p>
                  </a:txBody>
                  <a:tcPr marL="19050" marR="19050" marT="19050" marB="19050" anchor="b" anchorCtr="0" horzOverflow="overflow">
                    <a:lnL>
                      <a:solidFill>
                        <a:srgbClr val="000000"/>
                      </a:solidFill>
                    </a:lnL>
                    <a:lnR>
                      <a:solidFill>
                        <a:srgbClr val="000000"/>
                      </a:solidFill>
                    </a:lnR>
                    <a:lnT>
                      <a:solidFill>
                        <a:srgbClr val="000000"/>
                      </a:solidFill>
                    </a:lnT>
                    <a:lnB>
                      <a:solidFill>
                        <a:srgbClr val="CCCCCC"/>
                      </a:solidFill>
                    </a:lnB>
                    <a:solidFill>
                      <a:srgbClr val="0F3E56"/>
                    </a:solidFill>
                  </a:tcPr>
                </a:tc>
                <a:tc hMerge="1">
                  <a:tcPr/>
                </a:tc>
                <a:tc hMerge="1">
                  <a:tcPr/>
                </a:tc>
                <a:tc hMerge="1">
                  <a:tcPr/>
                </a:tc>
              </a:tr>
              <a:tr h="240699">
                <a:tc>
                  <a:txBody>
                    <a:bodyPr/>
                    <a:lstStyle/>
                    <a:p>
                      <a:pPr algn="l">
                        <a:lnSpc>
                          <a:spcPct val="115000"/>
                        </a:lnSpc>
                        <a:defRPr sz="1800"/>
                      </a:pPr>
                      <a:r>
                        <a:rPr b="1" sz="900">
                          <a:solidFill>
                            <a:srgbClr val="FFFFFF"/>
                          </a:solidFill>
                          <a:latin typeface="Inter"/>
                          <a:ea typeface="Inter"/>
                          <a:cs typeface="Inter"/>
                          <a:sym typeface="Inter"/>
                        </a:rPr>
                        <a:t>Account</a:t>
                      </a:r>
                    </a:p>
                  </a:txBody>
                  <a:tcPr marL="19050" marR="19050" marT="19050" marB="19050" anchor="b" anchorCtr="0" horzOverflow="overflow">
                    <a:lnL>
                      <a:solidFill>
                        <a:srgbClr val="000000"/>
                      </a:solidFill>
                    </a:lnL>
                    <a:lnR>
                      <a:solidFill>
                        <a:srgbClr val="CCCCCC"/>
                      </a:solidFill>
                    </a:lnR>
                    <a:lnT>
                      <a:solidFill>
                        <a:srgbClr val="CCCCCC"/>
                      </a:solidFill>
                    </a:lnT>
                    <a:lnB>
                      <a:solidFill>
                        <a:srgbClr val="D9D9D9"/>
                      </a:solidFill>
                    </a:lnB>
                    <a:solidFill>
                      <a:srgbClr val="006EA5"/>
                    </a:solidFill>
                  </a:tcPr>
                </a:tc>
                <a:tc>
                  <a:txBody>
                    <a:bodyPr/>
                    <a:lstStyle/>
                    <a:p>
                      <a:pPr algn="l">
                        <a:lnSpc>
                          <a:spcPct val="115000"/>
                        </a:lnSpc>
                        <a:defRPr sz="1800"/>
                      </a:pPr>
                      <a:r>
                        <a:rPr b="1" sz="900">
                          <a:solidFill>
                            <a:srgbClr val="FFFFFF"/>
                          </a:solidFill>
                          <a:latin typeface="Inter"/>
                          <a:ea typeface="Inter"/>
                          <a:cs typeface="Inter"/>
                          <a:sym typeface="Inter"/>
                        </a:rPr>
                        <a:t>Type</a:t>
                      </a:r>
                    </a:p>
                  </a:txBody>
                  <a:tcPr marL="19050" marR="19050" marT="19050" marB="19050" anchor="b" anchorCtr="0" horzOverflow="overflow">
                    <a:lnL>
                      <a:solidFill>
                        <a:srgbClr val="CCCCCC"/>
                      </a:solidFill>
                    </a:lnL>
                    <a:lnR>
                      <a:solidFill>
                        <a:srgbClr val="CCCCCC"/>
                      </a:solidFill>
                    </a:lnR>
                    <a:lnT>
                      <a:solidFill>
                        <a:srgbClr val="CCCCCC"/>
                      </a:solidFill>
                    </a:lnT>
                    <a:lnB>
                      <a:solidFill>
                        <a:srgbClr val="D9D9D9"/>
                      </a:solidFill>
                    </a:lnB>
                    <a:solidFill>
                      <a:srgbClr val="006EA5"/>
                    </a:solidFill>
                  </a:tcPr>
                </a:tc>
                <a:tc>
                  <a:txBody>
                    <a:bodyPr/>
                    <a:lstStyle/>
                    <a:p>
                      <a:pPr algn="l">
                        <a:lnSpc>
                          <a:spcPct val="115000"/>
                        </a:lnSpc>
                        <a:defRPr sz="1800"/>
                      </a:pPr>
                      <a:r>
                        <a:rPr b="1" sz="900">
                          <a:solidFill>
                            <a:srgbClr val="FFFFFF"/>
                          </a:solidFill>
                          <a:latin typeface="Inter"/>
                          <a:ea typeface="Inter"/>
                          <a:cs typeface="Inter"/>
                          <a:sym typeface="Inter"/>
                        </a:rPr>
                        <a:t>Status</a:t>
                      </a:r>
                    </a:p>
                  </a:txBody>
                  <a:tcPr marL="19050" marR="19050" marT="19050" marB="19050" anchor="b" anchorCtr="0" horzOverflow="overflow">
                    <a:lnL>
                      <a:solidFill>
                        <a:srgbClr val="CCCCCC"/>
                      </a:solidFill>
                    </a:lnL>
                    <a:lnR>
                      <a:solidFill>
                        <a:srgbClr val="CCCCCC"/>
                      </a:solidFill>
                    </a:lnR>
                    <a:lnT>
                      <a:solidFill>
                        <a:srgbClr val="CCCCCC"/>
                      </a:solidFill>
                    </a:lnT>
                    <a:lnB>
                      <a:solidFill>
                        <a:srgbClr val="D9D9D9"/>
                      </a:solidFill>
                    </a:lnB>
                    <a:solidFill>
                      <a:srgbClr val="006EA5"/>
                    </a:solidFill>
                  </a:tcPr>
                </a:tc>
                <a:tc>
                  <a:txBody>
                    <a:bodyPr/>
                    <a:lstStyle/>
                    <a:p>
                      <a:pPr algn="l">
                        <a:lnSpc>
                          <a:spcPct val="115000"/>
                        </a:lnSpc>
                        <a:defRPr sz="1800"/>
                      </a:pPr>
                      <a:r>
                        <a:rPr b="1" sz="900">
                          <a:solidFill>
                            <a:srgbClr val="FFFFFF"/>
                          </a:solidFill>
                          <a:latin typeface="Inter"/>
                          <a:ea typeface="Inter"/>
                          <a:cs typeface="Inter"/>
                          <a:sym typeface="Inter"/>
                        </a:rPr>
                        <a:t>New ARR Booked</a:t>
                      </a:r>
                    </a:p>
                  </a:txBody>
                  <a:tcPr marL="19050" marR="19050" marT="19050" marB="19050" anchor="b" anchorCtr="0" horzOverflow="overflow">
                    <a:lnL>
                      <a:solidFill>
                        <a:srgbClr val="CCCCCC"/>
                      </a:solidFill>
                    </a:lnL>
                    <a:lnR>
                      <a:solidFill>
                        <a:srgbClr val="000000"/>
                      </a:solidFill>
                    </a:lnR>
                    <a:lnT>
                      <a:solidFill>
                        <a:srgbClr val="CCCCCC"/>
                      </a:solidFill>
                    </a:lnT>
                    <a:lnB>
                      <a:solidFill>
                        <a:srgbClr val="D9D9D9"/>
                      </a:solidFill>
                    </a:lnB>
                    <a:solidFill>
                      <a:srgbClr val="006EA5"/>
                    </a:solidFill>
                  </a:tcPr>
                </a:tc>
              </a:tr>
              <a:tr h="240699">
                <a:tc>
                  <a:txBody>
                    <a:bodyPr/>
                    <a:lstStyle/>
                    <a:p>
                      <a:pPr algn="l">
                        <a:lnSpc>
                          <a:spcPct val="115000"/>
                        </a:lnSpc>
                        <a:defRPr sz="1800"/>
                      </a:pPr>
                      <a:r>
                        <a:rPr b="1" sz="800">
                          <a:latin typeface="Inter"/>
                          <a:ea typeface="Inter"/>
                          <a:cs typeface="Inter"/>
                          <a:sym typeface="Inter"/>
                        </a:rPr>
                        <a:t>Alpha</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New</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W</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D9EAD3"/>
                    </a:solidFill>
                  </a:tcPr>
                </a:tc>
                <a:tc>
                  <a:txBody>
                    <a:bodyPr/>
                    <a:lstStyle/>
                    <a:p>
                      <a:pPr>
                        <a:lnSpc>
                          <a:spcPct val="115000"/>
                        </a:lnSpc>
                        <a:defRPr sz="1800"/>
                      </a:pPr>
                      <a:r>
                        <a:rPr sz="800">
                          <a:latin typeface="Inter"/>
                          <a:ea typeface="Inter"/>
                          <a:cs typeface="Inter"/>
                          <a:sym typeface="Inter"/>
                        </a:rPr>
                        <a:t>80,000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r>
              <a:tr h="240699">
                <a:tc>
                  <a:txBody>
                    <a:bodyPr/>
                    <a:lstStyle/>
                    <a:p>
                      <a:pPr algn="l">
                        <a:lnSpc>
                          <a:spcPct val="115000"/>
                        </a:lnSpc>
                        <a:defRPr sz="1800"/>
                      </a:pPr>
                      <a:r>
                        <a:rPr b="1" sz="800">
                          <a:latin typeface="Inter"/>
                          <a:ea typeface="Inter"/>
                          <a:cs typeface="Inter"/>
                          <a:sym typeface="Inter"/>
                        </a:rPr>
                        <a:t>Bravo</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New</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W</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D9EAD3"/>
                    </a:solidFill>
                  </a:tcPr>
                </a:tc>
                <a:tc>
                  <a:txBody>
                    <a:bodyPr/>
                    <a:lstStyle/>
                    <a:p>
                      <a:pPr>
                        <a:lnSpc>
                          <a:spcPct val="115000"/>
                        </a:lnSpc>
                        <a:defRPr sz="1800"/>
                      </a:pPr>
                      <a:r>
                        <a:rPr sz="800">
                          <a:latin typeface="Inter"/>
                          <a:ea typeface="Inter"/>
                          <a:cs typeface="Inter"/>
                          <a:sym typeface="Inter"/>
                        </a:rPr>
                        <a:t>70,000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r>
              <a:tr h="240699">
                <a:tc>
                  <a:txBody>
                    <a:bodyPr/>
                    <a:lstStyle/>
                    <a:p>
                      <a:pPr algn="l">
                        <a:lnSpc>
                          <a:spcPct val="115000"/>
                        </a:lnSpc>
                        <a:defRPr sz="1800"/>
                      </a:pPr>
                      <a:r>
                        <a:rPr b="1" sz="800">
                          <a:latin typeface="Inter"/>
                          <a:ea typeface="Inter"/>
                          <a:cs typeface="Inter"/>
                          <a:sym typeface="Inter"/>
                        </a:rPr>
                        <a:t>Charlie</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New</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W</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D9EAD3"/>
                    </a:solidFill>
                  </a:tcPr>
                </a:tc>
                <a:tc>
                  <a:txBody>
                    <a:bodyPr/>
                    <a:lstStyle/>
                    <a:p>
                      <a:pPr>
                        <a:lnSpc>
                          <a:spcPct val="115000"/>
                        </a:lnSpc>
                        <a:defRPr sz="1800"/>
                      </a:pPr>
                      <a:r>
                        <a:rPr sz="800">
                          <a:latin typeface="Inter"/>
                          <a:ea typeface="Inter"/>
                          <a:cs typeface="Inter"/>
                          <a:sym typeface="Inter"/>
                        </a:rPr>
                        <a:t>100,000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r>
              <a:tr h="240699">
                <a:tc>
                  <a:txBody>
                    <a:bodyPr/>
                    <a:lstStyle/>
                    <a:p>
                      <a:pPr algn="l">
                        <a:lnSpc>
                          <a:spcPct val="115000"/>
                        </a:lnSpc>
                        <a:defRPr sz="1800"/>
                      </a:pPr>
                      <a:r>
                        <a:rPr b="1" sz="800">
                          <a:latin typeface="Inter"/>
                          <a:ea typeface="Inter"/>
                          <a:cs typeface="Inter"/>
                          <a:sym typeface="Inter"/>
                        </a:rPr>
                        <a:t>Delta</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New</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gridSpan="2">
                  <a:txBody>
                    <a:bodyPr/>
                    <a:lstStyle/>
                    <a:p>
                      <a:pPr algn="ctr">
                        <a:lnSpc>
                          <a:spcPct val="115000"/>
                        </a:lnSpc>
                        <a:defRPr sz="1800"/>
                      </a:pPr>
                      <a:r>
                        <a:rPr sz="800">
                          <a:latin typeface="Inter"/>
                          <a:ea typeface="Inter"/>
                          <a:cs typeface="Inter"/>
                          <a:sym typeface="Inter"/>
                        </a:rPr>
                        <a:t>L</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hMerge="1">
                  <a:tcPr/>
                </a:tc>
              </a:tr>
              <a:tr h="240699">
                <a:tc>
                  <a:txBody>
                    <a:bodyPr/>
                    <a:lstStyle/>
                    <a:p>
                      <a:pPr algn="l">
                        <a:lnSpc>
                          <a:spcPct val="115000"/>
                        </a:lnSpc>
                        <a:defRPr sz="1800"/>
                      </a:pPr>
                      <a:r>
                        <a:rPr b="1" sz="800">
                          <a:latin typeface="Inter"/>
                          <a:ea typeface="Inter"/>
                          <a:cs typeface="Inter"/>
                          <a:sym typeface="Inter"/>
                        </a:rPr>
                        <a:t>Eho</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Expansion</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W</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D9EAD3"/>
                    </a:solidFill>
                  </a:tcPr>
                </a:tc>
                <a:tc>
                  <a:txBody>
                    <a:bodyPr/>
                    <a:lstStyle/>
                    <a:p>
                      <a:pPr>
                        <a:lnSpc>
                          <a:spcPct val="115000"/>
                        </a:lnSpc>
                        <a:defRPr sz="1800"/>
                      </a:pPr>
                      <a:r>
                        <a:rPr sz="800">
                          <a:latin typeface="Inter"/>
                          <a:ea typeface="Inter"/>
                          <a:cs typeface="Inter"/>
                          <a:sym typeface="Inter"/>
                        </a:rPr>
                        <a:t>10,000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r>
              <a:tr h="240699">
                <a:tc>
                  <a:txBody>
                    <a:bodyPr/>
                    <a:lstStyle/>
                    <a:p>
                      <a:pPr algn="l">
                        <a:lnSpc>
                          <a:spcPct val="115000"/>
                        </a:lnSpc>
                        <a:defRPr sz="1800"/>
                      </a:pPr>
                      <a:r>
                        <a:rPr b="1" sz="800">
                          <a:latin typeface="Inter"/>
                          <a:ea typeface="Inter"/>
                          <a:cs typeface="Inter"/>
                          <a:sym typeface="Inter"/>
                        </a:rPr>
                        <a:t>Foxtrot</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Expansion</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W</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D9EAD3"/>
                    </a:solidFill>
                  </a:tcPr>
                </a:tc>
                <a:tc>
                  <a:txBody>
                    <a:bodyPr/>
                    <a:lstStyle/>
                    <a:p>
                      <a:pPr>
                        <a:lnSpc>
                          <a:spcPct val="115000"/>
                        </a:lnSpc>
                        <a:defRPr sz="1800"/>
                      </a:pPr>
                      <a:r>
                        <a:rPr sz="800">
                          <a:latin typeface="Inter"/>
                          <a:ea typeface="Inter"/>
                          <a:cs typeface="Inter"/>
                          <a:sym typeface="Inter"/>
                        </a:rPr>
                        <a:t>20,000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r>
              <a:tr h="240699">
                <a:tc>
                  <a:txBody>
                    <a:bodyPr/>
                    <a:lstStyle/>
                    <a:p>
                      <a:pPr algn="l">
                        <a:lnSpc>
                          <a:spcPct val="115000"/>
                        </a:lnSpc>
                        <a:defRPr sz="1800"/>
                      </a:pPr>
                      <a:r>
                        <a:rPr b="1" sz="800">
                          <a:latin typeface="Inter"/>
                          <a:ea typeface="Inter"/>
                          <a:cs typeface="Inter"/>
                          <a:sym typeface="Inter"/>
                        </a:rPr>
                        <a:t>Golf</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Expansion</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gridSpan="2">
                  <a:txBody>
                    <a:bodyPr/>
                    <a:lstStyle/>
                    <a:p>
                      <a:pPr algn="ctr">
                        <a:lnSpc>
                          <a:spcPct val="115000"/>
                        </a:lnSpc>
                        <a:defRPr sz="1800"/>
                      </a:pPr>
                      <a:r>
                        <a:rPr sz="800">
                          <a:latin typeface="Inter"/>
                          <a:ea typeface="Inter"/>
                          <a:cs typeface="Inter"/>
                          <a:sym typeface="Inter"/>
                        </a:rPr>
                        <a:t>L</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hMerge="1">
                  <a:tcPr/>
                </a:tc>
              </a:tr>
              <a:tr h="240699">
                <a:tc>
                  <a:txBody>
                    <a:bodyPr/>
                    <a:lstStyle/>
                    <a:p>
                      <a:pPr algn="l">
                        <a:lnSpc>
                          <a:spcPct val="115000"/>
                        </a:lnSpc>
                        <a:defRPr sz="1800"/>
                      </a:pPr>
                      <a:r>
                        <a:rPr b="1" sz="800">
                          <a:latin typeface="Inter"/>
                          <a:ea typeface="Inter"/>
                          <a:cs typeface="Inter"/>
                          <a:sym typeface="Inter"/>
                        </a:rPr>
                        <a:t>Hotel</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Renewal</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W</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D9EAD3"/>
                    </a:solidFill>
                  </a:tcPr>
                </a:tc>
                <a:tc>
                  <a:txBody>
                    <a:bodyPr/>
                    <a:lstStyle/>
                    <a:p>
                      <a:pPr>
                        <a:lnSpc>
                          <a:spcPct val="115000"/>
                        </a:lnSpc>
                        <a:defRPr sz="1800"/>
                      </a:pPr>
                      <a:r>
                        <a:rPr sz="800">
                          <a:latin typeface="Inter"/>
                          <a:ea typeface="Inter"/>
                          <a:cs typeface="Inter"/>
                          <a:sym typeface="Inter"/>
                        </a:rPr>
                        <a:t>60,000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r>
              <a:tr h="240699">
                <a:tc>
                  <a:txBody>
                    <a:bodyPr/>
                    <a:lstStyle/>
                    <a:p>
                      <a:pPr algn="l">
                        <a:lnSpc>
                          <a:spcPct val="115000"/>
                        </a:lnSpc>
                        <a:defRPr sz="1800"/>
                      </a:pPr>
                      <a:r>
                        <a:rPr b="1" sz="800">
                          <a:latin typeface="Inter"/>
                          <a:ea typeface="Inter"/>
                          <a:cs typeface="Inter"/>
                          <a:sym typeface="Inter"/>
                        </a:rPr>
                        <a:t>India</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Renewal</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W</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D9EAD3"/>
                    </a:solidFill>
                  </a:tcPr>
                </a:tc>
                <a:tc>
                  <a:txBody>
                    <a:bodyPr/>
                    <a:lstStyle/>
                    <a:p>
                      <a:pPr>
                        <a:lnSpc>
                          <a:spcPct val="115000"/>
                        </a:lnSpc>
                        <a:defRPr sz="1800"/>
                      </a:pPr>
                      <a:r>
                        <a:rPr sz="800">
                          <a:latin typeface="Inter"/>
                          <a:ea typeface="Inter"/>
                          <a:cs typeface="Inter"/>
                          <a:sym typeface="Inter"/>
                        </a:rPr>
                        <a:t>50,000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r>
              <a:tr h="240699">
                <a:tc>
                  <a:txBody>
                    <a:bodyPr/>
                    <a:lstStyle/>
                    <a:p>
                      <a:pPr algn="l">
                        <a:lnSpc>
                          <a:spcPct val="115000"/>
                        </a:lnSpc>
                        <a:defRPr sz="1800"/>
                      </a:pPr>
                      <a:r>
                        <a:rPr b="1" sz="800">
                          <a:latin typeface="Inter"/>
                          <a:ea typeface="Inter"/>
                          <a:cs typeface="Inter"/>
                          <a:sym typeface="Inter"/>
                        </a:rPr>
                        <a:t>Juliet</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Renewal</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gridSpan="2">
                  <a:txBody>
                    <a:bodyPr/>
                    <a:lstStyle/>
                    <a:p>
                      <a:pPr algn="ctr">
                        <a:lnSpc>
                          <a:spcPct val="115000"/>
                        </a:lnSpc>
                        <a:defRPr sz="1800"/>
                      </a:pPr>
                      <a:r>
                        <a:rPr sz="800">
                          <a:latin typeface="Inter"/>
                          <a:ea typeface="Inter"/>
                          <a:cs typeface="Inter"/>
                          <a:sym typeface="Inter"/>
                        </a:rPr>
                        <a:t>L</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hMerge="1">
                  <a:tcPr/>
                </a:tc>
              </a:tr>
              <a:tr h="240699">
                <a:tc>
                  <a:txBody>
                    <a:bodyPr/>
                    <a:lstStyle/>
                    <a:p>
                      <a:pPr algn="l">
                        <a:lnSpc>
                          <a:spcPct val="115000"/>
                        </a:lnSpc>
                        <a:defRPr sz="1800"/>
                      </a:pPr>
                      <a:r>
                        <a:rPr b="1" sz="800">
                          <a:latin typeface="Inter"/>
                          <a:ea typeface="Inter"/>
                          <a:cs typeface="Inter"/>
                          <a:sym typeface="Inter"/>
                        </a:rPr>
                        <a:t>Kilo</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Contraction</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L</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-10,000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r>
              <a:tr h="240699">
                <a:tc>
                  <a:txBody>
                    <a:bodyPr/>
                    <a:lstStyle/>
                    <a:p>
                      <a:pPr algn="l">
                        <a:lnSpc>
                          <a:spcPct val="115000"/>
                        </a:lnSpc>
                        <a:defRPr sz="1800"/>
                      </a:pPr>
                      <a:r>
                        <a:rPr b="1" sz="800">
                          <a:latin typeface="Inter"/>
                          <a:ea typeface="Inter"/>
                          <a:cs typeface="Inter"/>
                          <a:sym typeface="Inter"/>
                        </a:rPr>
                        <a:t>Lima</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Contraction</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L</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-10,000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r>
              <a:tr h="240699">
                <a:tc>
                  <a:txBody>
                    <a:bodyPr/>
                    <a:lstStyle/>
                    <a:p>
                      <a:pPr algn="l">
                        <a:lnSpc>
                          <a:spcPct val="115000"/>
                        </a:lnSpc>
                        <a:defRPr sz="1800"/>
                      </a:pPr>
                      <a:r>
                        <a:rPr b="1" sz="800">
                          <a:latin typeface="Inter"/>
                          <a:ea typeface="Inter"/>
                          <a:cs typeface="Inter"/>
                          <a:sym typeface="Inter"/>
                        </a:rPr>
                        <a:t>Papa</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Churn</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c>
                  <a:txBody>
                    <a:bodyPr/>
                    <a:lstStyle/>
                    <a:p>
                      <a:pPr algn="l">
                        <a:lnSpc>
                          <a:spcPct val="115000"/>
                        </a:lnSpc>
                        <a:defRPr sz="1800"/>
                      </a:pPr>
                      <a:r>
                        <a:rPr sz="800">
                          <a:latin typeface="Inter"/>
                          <a:ea typeface="Inter"/>
                          <a:cs typeface="Inter"/>
                          <a:sym typeface="Inter"/>
                        </a:rPr>
                        <a:t>L</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-20,000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3F3F3"/>
                    </a:solidFill>
                  </a:tcPr>
                </a:tc>
              </a:tr>
            </a:tbl>
          </a:graphicData>
        </a:graphic>
      </p:graphicFrame>
      <p:sp>
        <p:nvSpPr>
          <p:cNvPr id="684" name="Google Shape;497;p71"/>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3F3F3F"/>
                </a:solidFill>
              </a:defRPr>
            </a:lvl1pPr>
          </a:lstStyle>
          <a:p>
            <a:pPr/>
            <a:r>
              <a:t>03. SALES UPDATES</a:t>
            </a:r>
          </a:p>
        </p:txBody>
      </p:sp>
      <p:sp>
        <p:nvSpPr>
          <p:cNvPr id="685" name="Google Shape;498;p71"/>
          <p:cNvSpPr txBox="1"/>
          <p:nvPr>
            <p:ph type="title" idx="4294967295"/>
          </p:nvPr>
        </p:nvSpPr>
        <p:spPr>
          <a:xfrm>
            <a:off x="2271900" y="552674"/>
            <a:ext cx="4600200" cy="600001"/>
          </a:xfrm>
          <a:prstGeom prst="rect">
            <a:avLst/>
          </a:prstGeom>
        </p:spPr>
        <p:txBody>
          <a:bodyPr/>
          <a:lstStyle>
            <a:lvl1pPr algn="ctr">
              <a:defRPr b="1" sz="2700">
                <a:solidFill>
                  <a:srgbClr val="1F1F24"/>
                </a:solidFill>
                <a:latin typeface="Helvetica Neue"/>
                <a:ea typeface="Helvetica Neue"/>
                <a:cs typeface="Helvetica Neue"/>
                <a:sym typeface="Helvetica Neue"/>
              </a:defRPr>
            </a:lvl1pPr>
          </a:lstStyle>
          <a:p>
            <a:pPr/>
            <a:r>
              <a:t>KPIs: Last Quarter</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7" name="Google Shape;504;p72"/>
          <p:cNvSpPr txBox="1"/>
          <p:nvPr/>
        </p:nvSpPr>
        <p:spPr>
          <a:xfrm>
            <a:off x="381425" y="855275"/>
            <a:ext cx="8435100" cy="46664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lnSpc>
                <a:spcPct val="115000"/>
              </a:lnSpc>
              <a:defRPr b="1" sz="2000">
                <a:solidFill>
                  <a:srgbClr val="1F1F24"/>
                </a:solidFill>
              </a:defRPr>
            </a:lvl1pPr>
          </a:lstStyle>
          <a:p>
            <a:pPr/>
            <a:r>
              <a:t>Bookings</a:t>
            </a:r>
          </a:p>
        </p:txBody>
      </p:sp>
      <p:sp>
        <p:nvSpPr>
          <p:cNvPr id="688" name="Google Shape;505;p72"/>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3F3F3F"/>
                </a:solidFill>
              </a:defRPr>
            </a:lvl1pPr>
          </a:lstStyle>
          <a:p>
            <a:pPr/>
            <a:r>
              <a:t>03. SALES UPDATES</a:t>
            </a:r>
          </a:p>
        </p:txBody>
      </p:sp>
      <p:pic>
        <p:nvPicPr>
          <p:cNvPr id="689" name="Google Shape;506;p72" descr="Google Shape;506;p72"/>
          <p:cNvPicPr>
            <a:picLocks noChangeAspect="1"/>
          </p:cNvPicPr>
          <p:nvPr/>
        </p:nvPicPr>
        <p:blipFill>
          <a:blip r:embed="rId3">
            <a:extLst/>
          </a:blip>
          <a:stretch>
            <a:fillRect/>
          </a:stretch>
        </p:blipFill>
        <p:spPr>
          <a:xfrm>
            <a:off x="1689199" y="1564474"/>
            <a:ext cx="5765603" cy="2673901"/>
          </a:xfrm>
          <a:prstGeom prst="rect">
            <a:avLst/>
          </a:prstGeom>
          <a:ln w="12700">
            <a:miter lim="400000"/>
          </a:ln>
          <a:effectLst>
            <a:outerShdw sx="100000" sy="100000" kx="0" ky="0" algn="b" rotWithShape="0" blurRad="177800" dist="47625" dir="5400000">
              <a:srgbClr val="000000">
                <a:alpha val="17000"/>
              </a:srgbClr>
            </a:outerShdw>
          </a:effectLst>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3" name="Google Shape;512;p73"/>
          <p:cNvSpPr txBox="1"/>
          <p:nvPr/>
        </p:nvSpPr>
        <p:spPr>
          <a:xfrm>
            <a:off x="381425" y="846274"/>
            <a:ext cx="8435100" cy="46664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lnSpc>
                <a:spcPct val="115000"/>
              </a:lnSpc>
              <a:defRPr b="1" sz="2000">
                <a:solidFill>
                  <a:srgbClr val="1F1F24"/>
                </a:solidFill>
              </a:defRPr>
            </a:lvl1pPr>
          </a:lstStyle>
          <a:p>
            <a:pPr/>
            <a:r>
              <a:t>KPI Pipeline</a:t>
            </a:r>
          </a:p>
        </p:txBody>
      </p:sp>
      <p:sp>
        <p:nvSpPr>
          <p:cNvPr id="694" name="Google Shape;513;p73"/>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3F3F3F"/>
                </a:solidFill>
              </a:defRPr>
            </a:lvl1pPr>
          </a:lstStyle>
          <a:p>
            <a:pPr/>
            <a:r>
              <a:t>03. SALES UPDATES</a:t>
            </a:r>
          </a:p>
        </p:txBody>
      </p:sp>
      <p:graphicFrame>
        <p:nvGraphicFramePr>
          <p:cNvPr id="695" name="Google Shape;514;p73"/>
          <p:cNvGraphicFramePr/>
          <p:nvPr/>
        </p:nvGraphicFramePr>
        <p:xfrm>
          <a:off x="1143000" y="1449674"/>
          <a:ext cx="6858000" cy="310037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028700"/>
                <a:gridCol w="1314450"/>
                <a:gridCol w="1209675"/>
                <a:gridCol w="1152525"/>
                <a:gridCol w="1085850"/>
                <a:gridCol w="1066800"/>
              </a:tblGrid>
              <a:tr h="200025">
                <a:tc>
                  <a:txBody>
                    <a:bodyPr/>
                    <a:lstStyle/>
                    <a:p>
                      <a:pPr algn="l">
                        <a:lnSpc>
                          <a:spcPct val="115000"/>
                        </a:lnSpc>
                        <a:defRPr sz="1800"/>
                      </a:pPr>
                      <a:r>
                        <a:rPr b="1" sz="900">
                          <a:solidFill>
                            <a:srgbClr val="FFFFFF"/>
                          </a:solidFill>
                          <a:latin typeface="Inter"/>
                          <a:ea typeface="Inter"/>
                          <a:cs typeface="Inter"/>
                          <a:sym typeface="Inter"/>
                        </a:rPr>
                        <a:t>Account</a:t>
                      </a:r>
                    </a:p>
                  </a:txBody>
                  <a:tcPr marL="19050" marR="19050" marT="19050" marB="19050" anchor="b" anchorCtr="0" horzOverflow="overflow">
                    <a:lnL>
                      <a:solidFill>
                        <a:srgbClr val="000000"/>
                      </a:solidFill>
                    </a:lnL>
                    <a:lnR>
                      <a:solidFill>
                        <a:srgbClr val="CCCCCC"/>
                      </a:solidFill>
                    </a:lnR>
                    <a:lnT>
                      <a:solidFill>
                        <a:srgbClr val="000000"/>
                      </a:solidFill>
                    </a:lnT>
                    <a:lnB>
                      <a:solidFill>
                        <a:srgbClr val="D8D8D8"/>
                      </a:solidFill>
                    </a:lnB>
                    <a:solidFill>
                      <a:srgbClr val="0F3E65"/>
                    </a:solidFill>
                  </a:tcPr>
                </a:tc>
                <a:tc>
                  <a:txBody>
                    <a:bodyPr/>
                    <a:lstStyle/>
                    <a:p>
                      <a:pPr algn="l">
                        <a:lnSpc>
                          <a:spcPct val="115000"/>
                        </a:lnSpc>
                        <a:defRPr sz="1800"/>
                      </a:pPr>
                      <a:r>
                        <a:rPr b="1" sz="900">
                          <a:solidFill>
                            <a:srgbClr val="FFFFFF"/>
                          </a:solidFill>
                          <a:latin typeface="Inter"/>
                          <a:ea typeface="Inter"/>
                          <a:cs typeface="Inter"/>
                          <a:sym typeface="Inter"/>
                        </a:rPr>
                        <a:t>Stage</a:t>
                      </a:r>
                    </a:p>
                  </a:txBody>
                  <a:tcPr marL="19050" marR="19050" marT="19050" marB="19050" anchor="b" anchorCtr="0" horzOverflow="overflow">
                    <a:lnL>
                      <a:solidFill>
                        <a:srgbClr val="CCCCCC"/>
                      </a:solidFill>
                    </a:lnL>
                    <a:lnR>
                      <a:solidFill>
                        <a:srgbClr val="CCCCCC"/>
                      </a:solidFill>
                    </a:lnR>
                    <a:lnT>
                      <a:solidFill>
                        <a:srgbClr val="000000"/>
                      </a:solidFill>
                    </a:lnT>
                    <a:lnB>
                      <a:solidFill>
                        <a:srgbClr val="D8D8D8"/>
                      </a:solidFill>
                    </a:lnB>
                    <a:solidFill>
                      <a:srgbClr val="0F3E65"/>
                    </a:solidFill>
                  </a:tcPr>
                </a:tc>
                <a:tc>
                  <a:txBody>
                    <a:bodyPr/>
                    <a:lstStyle/>
                    <a:p>
                      <a:pPr algn="l">
                        <a:lnSpc>
                          <a:spcPct val="115000"/>
                        </a:lnSpc>
                        <a:defRPr sz="1800"/>
                      </a:pPr>
                      <a:r>
                        <a:rPr b="1" sz="900">
                          <a:solidFill>
                            <a:srgbClr val="FFFFFF"/>
                          </a:solidFill>
                          <a:latin typeface="Inter"/>
                          <a:ea typeface="Inter"/>
                          <a:cs typeface="Inter"/>
                          <a:sym typeface="Inter"/>
                        </a:rPr>
                        <a:t>Amount</a:t>
                      </a:r>
                    </a:p>
                  </a:txBody>
                  <a:tcPr marL="19050" marR="19050" marT="19050" marB="19050" anchor="b" anchorCtr="0" horzOverflow="overflow">
                    <a:lnL>
                      <a:solidFill>
                        <a:srgbClr val="CCCCCC"/>
                      </a:solidFill>
                    </a:lnL>
                    <a:lnR>
                      <a:solidFill>
                        <a:srgbClr val="CCCCCC"/>
                      </a:solidFill>
                    </a:lnR>
                    <a:lnT>
                      <a:solidFill>
                        <a:srgbClr val="000000"/>
                      </a:solidFill>
                    </a:lnT>
                    <a:lnB>
                      <a:solidFill>
                        <a:srgbClr val="D8D8D8"/>
                      </a:solidFill>
                    </a:lnB>
                    <a:solidFill>
                      <a:srgbClr val="0F3E65"/>
                    </a:solidFill>
                  </a:tcPr>
                </a:tc>
                <a:tc>
                  <a:txBody>
                    <a:bodyPr/>
                    <a:lstStyle/>
                    <a:p>
                      <a:pPr algn="l">
                        <a:lnSpc>
                          <a:spcPct val="115000"/>
                        </a:lnSpc>
                        <a:defRPr sz="1800"/>
                      </a:pPr>
                      <a:r>
                        <a:rPr b="1" sz="900">
                          <a:solidFill>
                            <a:srgbClr val="FFFFFF"/>
                          </a:solidFill>
                          <a:latin typeface="Inter"/>
                          <a:ea typeface="Inter"/>
                          <a:cs typeface="Inter"/>
                          <a:sym typeface="Inter"/>
                        </a:rPr>
                        <a:t>Probability</a:t>
                      </a:r>
                    </a:p>
                  </a:txBody>
                  <a:tcPr marL="19050" marR="19050" marT="19050" marB="19050" anchor="b" anchorCtr="0" horzOverflow="overflow">
                    <a:lnL>
                      <a:solidFill>
                        <a:srgbClr val="CCCCCC"/>
                      </a:solidFill>
                    </a:lnL>
                    <a:lnR>
                      <a:solidFill>
                        <a:srgbClr val="CCCCCC"/>
                      </a:solidFill>
                    </a:lnR>
                    <a:lnT>
                      <a:solidFill>
                        <a:srgbClr val="000000"/>
                      </a:solidFill>
                    </a:lnT>
                    <a:lnB>
                      <a:solidFill>
                        <a:srgbClr val="D8D8D8"/>
                      </a:solidFill>
                    </a:lnB>
                    <a:solidFill>
                      <a:srgbClr val="0F3E65"/>
                    </a:solidFill>
                  </a:tcPr>
                </a:tc>
                <a:tc>
                  <a:txBody>
                    <a:bodyPr/>
                    <a:lstStyle/>
                    <a:p>
                      <a:pPr algn="l">
                        <a:lnSpc>
                          <a:spcPct val="115000"/>
                        </a:lnSpc>
                        <a:defRPr sz="1800"/>
                      </a:pPr>
                      <a:r>
                        <a:rPr b="1" sz="900">
                          <a:solidFill>
                            <a:srgbClr val="FFFFFF"/>
                          </a:solidFill>
                          <a:latin typeface="Inter"/>
                          <a:ea typeface="Inter"/>
                          <a:cs typeface="Inter"/>
                          <a:sym typeface="Inter"/>
                        </a:rPr>
                        <a:t>Weighted Amount</a:t>
                      </a:r>
                    </a:p>
                  </a:txBody>
                  <a:tcPr marL="19050" marR="19050" marT="19050" marB="19050" anchor="b" anchorCtr="0" horzOverflow="overflow">
                    <a:lnL>
                      <a:solidFill>
                        <a:srgbClr val="CCCCCC"/>
                      </a:solidFill>
                    </a:lnL>
                    <a:lnR>
                      <a:solidFill>
                        <a:srgbClr val="CCCCCC"/>
                      </a:solidFill>
                    </a:lnR>
                    <a:lnT>
                      <a:solidFill>
                        <a:srgbClr val="000000"/>
                      </a:solidFill>
                    </a:lnT>
                    <a:lnB>
                      <a:solidFill>
                        <a:srgbClr val="D8D8D8"/>
                      </a:solidFill>
                    </a:lnB>
                    <a:solidFill>
                      <a:srgbClr val="0F3E65"/>
                    </a:solidFill>
                  </a:tcPr>
                </a:tc>
                <a:tc>
                  <a:txBody>
                    <a:bodyPr/>
                    <a:lstStyle/>
                    <a:p>
                      <a:pPr algn="l">
                        <a:lnSpc>
                          <a:spcPct val="115000"/>
                        </a:lnSpc>
                        <a:defRPr sz="1800"/>
                      </a:pPr>
                      <a:r>
                        <a:rPr b="1" sz="900">
                          <a:solidFill>
                            <a:srgbClr val="FFFFFF"/>
                          </a:solidFill>
                          <a:latin typeface="Inter"/>
                          <a:ea typeface="Inter"/>
                          <a:cs typeface="Inter"/>
                          <a:sym typeface="Inter"/>
                        </a:rPr>
                        <a:t>Close Date</a:t>
                      </a:r>
                    </a:p>
                  </a:txBody>
                  <a:tcPr marL="19050" marR="19050" marT="19050" marB="19050" anchor="b" anchorCtr="0" horzOverflow="overflow">
                    <a:lnL>
                      <a:solidFill>
                        <a:srgbClr val="CCCCCC"/>
                      </a:solidFill>
                    </a:lnL>
                    <a:lnR>
                      <a:solidFill>
                        <a:srgbClr val="000000"/>
                      </a:solidFill>
                    </a:lnR>
                    <a:lnT>
                      <a:solidFill>
                        <a:srgbClr val="000000"/>
                      </a:solidFill>
                    </a:lnT>
                    <a:lnB>
                      <a:solidFill>
                        <a:srgbClr val="D8D8D8"/>
                      </a:solidFill>
                    </a:lnB>
                    <a:solidFill>
                      <a:srgbClr val="0F3E65"/>
                    </a:solidFill>
                  </a:tcPr>
                </a:tc>
              </a:tr>
              <a:tr h="200025">
                <a:tc>
                  <a:txBody>
                    <a:bodyPr/>
                    <a:lstStyle/>
                    <a:p>
                      <a:pPr algn="l">
                        <a:lnSpc>
                          <a:spcPct val="115000"/>
                        </a:lnSpc>
                        <a:defRPr sz="1800"/>
                      </a:pPr>
                      <a:r>
                        <a:rPr sz="800">
                          <a:latin typeface="Inter"/>
                          <a:ea typeface="Inter"/>
                          <a:cs typeface="Inter"/>
                          <a:sym typeface="Inter"/>
                        </a:rPr>
                        <a:t>Alpha</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lnSpc>
                          <a:spcPct val="115000"/>
                        </a:lnSpc>
                        <a:defRPr sz="1800"/>
                      </a:pPr>
                      <a:r>
                        <a:rPr sz="800">
                          <a:latin typeface="Inter"/>
                          <a:ea typeface="Inter"/>
                          <a:cs typeface="Inter"/>
                          <a:sym typeface="Inter"/>
                        </a:rPr>
                        <a:t>Lead</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$100,000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20%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$10,000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Aug 21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r>
              <a:tr h="200025">
                <a:tc>
                  <a:txBody>
                    <a:bodyPr/>
                    <a:lstStyle/>
                    <a:p>
                      <a:pPr algn="l">
                        <a:lnSpc>
                          <a:spcPct val="115000"/>
                        </a:lnSpc>
                        <a:defRPr sz="1800"/>
                      </a:pPr>
                      <a:r>
                        <a:rPr sz="800">
                          <a:latin typeface="Inter"/>
                          <a:ea typeface="Inter"/>
                          <a:cs typeface="Inter"/>
                          <a:sym typeface="Inter"/>
                        </a:rPr>
                        <a:t>Bravo</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lnSpc>
                          <a:spcPct val="115000"/>
                        </a:lnSpc>
                        <a:defRPr sz="1800"/>
                      </a:pPr>
                      <a:r>
                        <a:rPr sz="800">
                          <a:latin typeface="Inter"/>
                          <a:ea typeface="Inter"/>
                          <a:cs typeface="Inter"/>
                          <a:sym typeface="Inter"/>
                        </a:rPr>
                        <a:t>Lead</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$50,000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20%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$7,500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Jul 21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r>
              <a:tr h="200025">
                <a:tc>
                  <a:txBody>
                    <a:bodyPr/>
                    <a:lstStyle/>
                    <a:p>
                      <a:pPr algn="l">
                        <a:lnSpc>
                          <a:spcPct val="115000"/>
                        </a:lnSpc>
                        <a:defRPr sz="1800"/>
                      </a:pPr>
                      <a:r>
                        <a:rPr sz="800">
                          <a:latin typeface="Inter"/>
                          <a:ea typeface="Inter"/>
                          <a:cs typeface="Inter"/>
                          <a:sym typeface="Inter"/>
                        </a:rPr>
                        <a:t>Charlie</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lnSpc>
                          <a:spcPct val="115000"/>
                        </a:lnSpc>
                        <a:defRPr sz="1800"/>
                      </a:pPr>
                      <a:r>
                        <a:rPr sz="800">
                          <a:latin typeface="Inter"/>
                          <a:ea typeface="Inter"/>
                          <a:cs typeface="Inter"/>
                          <a:sym typeface="Inter"/>
                        </a:rPr>
                        <a:t>Lead</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$75,000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20%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$18,750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Jul 21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r>
              <a:tr h="200025">
                <a:tc>
                  <a:txBody>
                    <a:bodyPr/>
                    <a:lstStyle/>
                    <a:p>
                      <a:pPr algn="l">
                        <a:lnSpc>
                          <a:spcPct val="115000"/>
                        </a:lnSpc>
                        <a:defRPr sz="1800"/>
                      </a:pPr>
                      <a:r>
                        <a:rPr sz="800">
                          <a:latin typeface="Inter"/>
                          <a:ea typeface="Inter"/>
                          <a:cs typeface="Inter"/>
                          <a:sym typeface="Inter"/>
                        </a:rPr>
                        <a:t>Delta</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lnSpc>
                          <a:spcPct val="115000"/>
                        </a:lnSpc>
                        <a:defRPr sz="1800"/>
                      </a:pPr>
                      <a:r>
                        <a:rPr sz="800">
                          <a:latin typeface="Inter"/>
                          <a:ea typeface="Inter"/>
                          <a:cs typeface="Inter"/>
                          <a:sym typeface="Inter"/>
                        </a:rPr>
                        <a:t>Lead</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$150,000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20%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$37,500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Jul 21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r>
              <a:tr h="200025">
                <a:tc>
                  <a:txBody>
                    <a:bodyPr/>
                    <a:lstStyle/>
                    <a:p>
                      <a:pPr algn="l">
                        <a:lnSpc>
                          <a:spcPct val="115000"/>
                        </a:lnSpc>
                        <a:defRPr sz="1800"/>
                      </a:pPr>
                      <a:r>
                        <a:rPr sz="800">
                          <a:latin typeface="Inter"/>
                          <a:ea typeface="Inter"/>
                          <a:cs typeface="Inter"/>
                          <a:sym typeface="Inter"/>
                        </a:rPr>
                        <a:t>Echo</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lnSpc>
                          <a:spcPct val="115000"/>
                        </a:lnSpc>
                        <a:defRPr sz="1800"/>
                      </a:pPr>
                      <a:r>
                        <a:rPr sz="800">
                          <a:latin typeface="Inter"/>
                          <a:ea typeface="Inter"/>
                          <a:cs typeface="Inter"/>
                          <a:sym typeface="Inter"/>
                        </a:rPr>
                        <a:t>Qualification</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$200,000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40%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$80,000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Jun 21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r>
              <a:tr h="200025">
                <a:tc>
                  <a:txBody>
                    <a:bodyPr/>
                    <a:lstStyle/>
                    <a:p>
                      <a:pPr algn="l">
                        <a:lnSpc>
                          <a:spcPct val="115000"/>
                        </a:lnSpc>
                        <a:defRPr sz="1800"/>
                      </a:pPr>
                      <a:r>
                        <a:rPr sz="800">
                          <a:latin typeface="Inter"/>
                          <a:ea typeface="Inter"/>
                          <a:cs typeface="Inter"/>
                          <a:sym typeface="Inter"/>
                        </a:rPr>
                        <a:t>Foxtrot</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lnSpc>
                          <a:spcPct val="115000"/>
                        </a:lnSpc>
                        <a:defRPr sz="1800"/>
                      </a:pPr>
                      <a:r>
                        <a:rPr sz="800">
                          <a:latin typeface="Inter"/>
                          <a:ea typeface="Inter"/>
                          <a:cs typeface="Inter"/>
                          <a:sym typeface="Inter"/>
                        </a:rPr>
                        <a:t>Qualification</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$75,000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40%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$30,000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Jun 21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r>
              <a:tr h="200025">
                <a:tc>
                  <a:txBody>
                    <a:bodyPr/>
                    <a:lstStyle/>
                    <a:p>
                      <a:pPr algn="l">
                        <a:lnSpc>
                          <a:spcPct val="115000"/>
                        </a:lnSpc>
                        <a:defRPr sz="1800"/>
                      </a:pPr>
                      <a:r>
                        <a:rPr sz="800">
                          <a:latin typeface="Inter"/>
                          <a:ea typeface="Inter"/>
                          <a:cs typeface="Inter"/>
                          <a:sym typeface="Inter"/>
                        </a:rPr>
                        <a:t>Golf</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lnSpc>
                          <a:spcPct val="115000"/>
                        </a:lnSpc>
                        <a:defRPr sz="1800"/>
                      </a:pPr>
                      <a:r>
                        <a:rPr sz="800">
                          <a:latin typeface="Inter"/>
                          <a:ea typeface="Inter"/>
                          <a:cs typeface="Inter"/>
                          <a:sym typeface="Inter"/>
                        </a:rPr>
                        <a:t>Qualification</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$150,000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40%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$60,000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May 21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r>
              <a:tr h="200025">
                <a:tc>
                  <a:txBody>
                    <a:bodyPr/>
                    <a:lstStyle/>
                    <a:p>
                      <a:pPr algn="l">
                        <a:lnSpc>
                          <a:spcPct val="115000"/>
                        </a:lnSpc>
                        <a:defRPr sz="1800"/>
                      </a:pPr>
                      <a:r>
                        <a:rPr sz="800">
                          <a:latin typeface="Inter"/>
                          <a:ea typeface="Inter"/>
                          <a:cs typeface="Inter"/>
                          <a:sym typeface="Inter"/>
                        </a:rPr>
                        <a:t>Hotel</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lnSpc>
                          <a:spcPct val="115000"/>
                        </a:lnSpc>
                        <a:defRPr sz="1800"/>
                      </a:pPr>
                      <a:r>
                        <a:rPr sz="800">
                          <a:latin typeface="Inter"/>
                          <a:ea typeface="Inter"/>
                          <a:cs typeface="Inter"/>
                          <a:sym typeface="Inter"/>
                        </a:rPr>
                        <a:t>Demo</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$75,000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60%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$45,000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May 21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r>
              <a:tr h="200025">
                <a:tc>
                  <a:txBody>
                    <a:bodyPr/>
                    <a:lstStyle/>
                    <a:p>
                      <a:pPr algn="l">
                        <a:lnSpc>
                          <a:spcPct val="115000"/>
                        </a:lnSpc>
                        <a:defRPr sz="1800"/>
                      </a:pPr>
                      <a:r>
                        <a:rPr sz="800">
                          <a:latin typeface="Inter"/>
                          <a:ea typeface="Inter"/>
                          <a:cs typeface="Inter"/>
                          <a:sym typeface="Inter"/>
                        </a:rPr>
                        <a:t>India</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lnSpc>
                          <a:spcPct val="115000"/>
                        </a:lnSpc>
                        <a:defRPr sz="1800"/>
                      </a:pPr>
                      <a:r>
                        <a:rPr sz="800">
                          <a:latin typeface="Inter"/>
                          <a:ea typeface="Inter"/>
                          <a:cs typeface="Inter"/>
                          <a:sym typeface="Inter"/>
                        </a:rPr>
                        <a:t>Demo</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$150,000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60%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$90,000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May 21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r>
              <a:tr h="200025">
                <a:tc>
                  <a:txBody>
                    <a:bodyPr/>
                    <a:lstStyle/>
                    <a:p>
                      <a:pPr algn="l">
                        <a:lnSpc>
                          <a:spcPct val="115000"/>
                        </a:lnSpc>
                        <a:defRPr sz="1800"/>
                      </a:pPr>
                      <a:r>
                        <a:rPr sz="800">
                          <a:latin typeface="Inter"/>
                          <a:ea typeface="Inter"/>
                          <a:cs typeface="Inter"/>
                          <a:sym typeface="Inter"/>
                        </a:rPr>
                        <a:t>Juliet</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lnSpc>
                          <a:spcPct val="115000"/>
                        </a:lnSpc>
                        <a:defRPr sz="1800"/>
                      </a:pPr>
                      <a:r>
                        <a:rPr sz="800">
                          <a:latin typeface="Inter"/>
                          <a:ea typeface="Inter"/>
                          <a:cs typeface="Inter"/>
                          <a:sym typeface="Inter"/>
                        </a:rPr>
                        <a:t>Negotiation</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$200,000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$160,000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Apr 21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r>
              <a:tr h="200025">
                <a:tc>
                  <a:txBody>
                    <a:bodyPr/>
                    <a:lstStyle/>
                    <a:p>
                      <a:pPr algn="l">
                        <a:lnSpc>
                          <a:spcPct val="115000"/>
                        </a:lnSpc>
                        <a:defRPr sz="1800"/>
                      </a:pPr>
                      <a:r>
                        <a:rPr sz="800">
                          <a:latin typeface="Inter"/>
                          <a:ea typeface="Inter"/>
                          <a:cs typeface="Inter"/>
                          <a:sym typeface="Inter"/>
                        </a:rPr>
                        <a:t>Kilo</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lnSpc>
                          <a:spcPct val="115000"/>
                        </a:lnSpc>
                        <a:defRPr sz="1800"/>
                      </a:pPr>
                      <a:r>
                        <a:rPr sz="800">
                          <a:latin typeface="Inter"/>
                          <a:ea typeface="Inter"/>
                          <a:cs typeface="Inter"/>
                          <a:sym typeface="Inter"/>
                        </a:rPr>
                        <a:t>Negotiation</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$150,000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$120,000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Apr 21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r>
              <a:tr h="200025">
                <a:tc>
                  <a:txBody>
                    <a:bodyPr/>
                    <a:lstStyle/>
                    <a:p>
                      <a:pPr algn="l">
                        <a:lnSpc>
                          <a:spcPct val="115000"/>
                        </a:lnSpc>
                        <a:defRPr sz="1800"/>
                      </a:pPr>
                      <a:r>
                        <a:rPr sz="800">
                          <a:latin typeface="Inter"/>
                          <a:ea typeface="Inter"/>
                          <a:cs typeface="Inter"/>
                          <a:sym typeface="Inter"/>
                        </a:rPr>
                        <a:t>Lima</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F6F6F6"/>
                      </a:solidFill>
                    </a:lnB>
                    <a:solidFill>
                      <a:srgbClr val="FFFFFF"/>
                    </a:solidFill>
                  </a:tcPr>
                </a:tc>
                <a:tc>
                  <a:txBody>
                    <a:bodyPr/>
                    <a:lstStyle/>
                    <a:p>
                      <a:pPr algn="l">
                        <a:lnSpc>
                          <a:spcPct val="115000"/>
                        </a:lnSpc>
                        <a:defRPr sz="1800"/>
                      </a:pPr>
                      <a:r>
                        <a:rPr sz="800">
                          <a:latin typeface="Inter"/>
                          <a:ea typeface="Inter"/>
                          <a:cs typeface="Inter"/>
                          <a:sym typeface="Inter"/>
                        </a:rPr>
                        <a:t>Proposal</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F6F6F6"/>
                      </a:solidFill>
                    </a:lnB>
                    <a:solidFill>
                      <a:srgbClr val="FFFFFF"/>
                    </a:solidFill>
                  </a:tcPr>
                </a:tc>
                <a:tc>
                  <a:txBody>
                    <a:bodyPr/>
                    <a:lstStyle/>
                    <a:p>
                      <a:pPr>
                        <a:lnSpc>
                          <a:spcPct val="115000"/>
                        </a:lnSpc>
                        <a:defRPr sz="1800"/>
                      </a:pPr>
                      <a:r>
                        <a:rPr sz="800">
                          <a:latin typeface="Inter"/>
                          <a:ea typeface="Inter"/>
                          <a:cs typeface="Inter"/>
                          <a:sym typeface="Inter"/>
                        </a:rPr>
                        <a:t>$120,000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F6F6F6"/>
                      </a:solidFill>
                    </a:lnB>
                    <a:solidFill>
                      <a:srgbClr val="FFFFFF"/>
                    </a:solidFill>
                  </a:tcPr>
                </a:tc>
                <a:tc>
                  <a:txBody>
                    <a:bodyPr/>
                    <a:lstStyle/>
                    <a:p>
                      <a:pPr>
                        <a:lnSpc>
                          <a:spcPct val="115000"/>
                        </a:lnSpc>
                        <a:defRPr sz="1800"/>
                      </a:pPr>
                      <a:r>
                        <a:rPr sz="800">
                          <a:latin typeface="Inter"/>
                          <a:ea typeface="Inter"/>
                          <a:cs typeface="Inter"/>
                          <a:sym typeface="Inter"/>
                        </a:rPr>
                        <a:t>90%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F6F6F6"/>
                      </a:solidFill>
                    </a:lnB>
                    <a:solidFill>
                      <a:srgbClr val="FFFFFF"/>
                    </a:solidFill>
                  </a:tcPr>
                </a:tc>
                <a:tc>
                  <a:txBody>
                    <a:bodyPr/>
                    <a:lstStyle/>
                    <a:p>
                      <a:pPr>
                        <a:lnSpc>
                          <a:spcPct val="115000"/>
                        </a:lnSpc>
                        <a:defRPr sz="1800"/>
                      </a:pPr>
                      <a:r>
                        <a:rPr sz="800">
                          <a:latin typeface="Inter"/>
                          <a:ea typeface="Inter"/>
                          <a:cs typeface="Inter"/>
                          <a:sym typeface="Inter"/>
                        </a:rPr>
                        <a:t>$108,000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F6F6F6"/>
                      </a:solidFill>
                    </a:lnB>
                    <a:solidFill>
                      <a:srgbClr val="FFFFFF"/>
                    </a:solidFill>
                  </a:tcPr>
                </a:tc>
                <a:tc>
                  <a:txBody>
                    <a:bodyPr/>
                    <a:lstStyle/>
                    <a:p>
                      <a:pPr>
                        <a:lnSpc>
                          <a:spcPct val="115000"/>
                        </a:lnSpc>
                        <a:defRPr sz="1800"/>
                      </a:pPr>
                      <a:r>
                        <a:rPr sz="800">
                          <a:latin typeface="Inter"/>
                          <a:ea typeface="Inter"/>
                          <a:cs typeface="Inter"/>
                          <a:sym typeface="Inter"/>
                        </a:rPr>
                        <a:t>Apr 21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F6F6F6"/>
                      </a:solidFill>
                    </a:lnB>
                    <a:solidFill>
                      <a:srgbClr val="FFFFFF"/>
                    </a:solidFill>
                  </a:tcPr>
                </a:tc>
              </a:tr>
              <a:tr h="400050">
                <a:tc gridSpan="2" rowSpan="2">
                  <a:txBody>
                    <a:bodyPr/>
                    <a:lstStyle/>
                    <a:p>
                      <a:pPr algn="ctr">
                        <a:lnSpc>
                          <a:spcPct val="115000"/>
                        </a:lnSpc>
                        <a:defRPr sz="1800"/>
                      </a:pPr>
                      <a:r>
                        <a:rPr b="1" sz="800">
                          <a:solidFill>
                            <a:srgbClr val="FFFFFF"/>
                          </a:solidFill>
                          <a:latin typeface="Inter"/>
                          <a:ea typeface="Inter"/>
                          <a:cs typeface="Inter"/>
                          <a:sym typeface="Inter"/>
                        </a:rPr>
                        <a:t>TOTAL WEIGHTED SALES PIPELINE IN Q2</a:t>
                      </a:r>
                    </a:p>
                  </a:txBody>
                  <a:tcPr marL="19050" marR="19050" marT="19050" marB="19050" anchor="ctr" anchorCtr="0" horzOverflow="overflow">
                    <a:lnL>
                      <a:solidFill>
                        <a:srgbClr val="F6F6F6"/>
                      </a:solidFill>
                    </a:lnL>
                    <a:lnR>
                      <a:solidFill>
                        <a:srgbClr val="F6F6F6"/>
                      </a:solidFill>
                    </a:lnR>
                    <a:lnT>
                      <a:solidFill>
                        <a:srgbClr val="F6F6F6"/>
                      </a:solidFill>
                    </a:lnT>
                    <a:lnB>
                      <a:solidFill>
                        <a:srgbClr val="F6F6F6"/>
                      </a:solidFill>
                    </a:lnB>
                    <a:solidFill>
                      <a:srgbClr val="006EA5"/>
                    </a:solidFill>
                  </a:tcPr>
                </a:tc>
                <a:tc rowSpan="2" hMerge="1">
                  <a:tcPr/>
                </a:tc>
                <a:tc rowSpan="2">
                  <a:txBody>
                    <a:bodyPr/>
                    <a:lstStyle/>
                    <a:p>
                      <a:pPr>
                        <a:lnSpc>
                          <a:spcPct val="115000"/>
                        </a:lnSpc>
                        <a:defRPr sz="1800"/>
                      </a:pPr>
                      <a:r>
                        <a:rPr sz="800">
                          <a:solidFill>
                            <a:srgbClr val="FFFFFF"/>
                          </a:solidFill>
                          <a:latin typeface="Inter"/>
                          <a:ea typeface="Inter"/>
                          <a:cs typeface="Inter"/>
                          <a:sym typeface="Inter"/>
                        </a:rPr>
                        <a:t>$1,120,000</a:t>
                      </a:r>
                    </a:p>
                  </a:txBody>
                  <a:tcPr marL="19050" marR="19050" marT="19050" marB="19050" anchor="ctr" anchorCtr="0" horzOverflow="overflow">
                    <a:lnL>
                      <a:solidFill>
                        <a:srgbClr val="F6F6F6"/>
                      </a:solidFill>
                    </a:lnL>
                    <a:lnR>
                      <a:solidFill>
                        <a:srgbClr val="F6F6F6"/>
                      </a:solidFill>
                    </a:lnR>
                    <a:lnT>
                      <a:solidFill>
                        <a:srgbClr val="F6F6F6"/>
                      </a:solidFill>
                    </a:lnT>
                    <a:lnB>
                      <a:solidFill>
                        <a:srgbClr val="F6F6F6"/>
                      </a:solidFill>
                    </a:lnB>
                    <a:solidFill>
                      <a:srgbClr val="006EA5"/>
                    </a:solidFill>
                  </a:tcPr>
                </a:tc>
                <a:tc rowSpan="2">
                  <a:txBody>
                    <a:bodyPr/>
                    <a:lstStyle/>
                    <a:p>
                      <a:pPr algn="l">
                        <a:defRPr sz="1400"/>
                      </a:pPr>
                    </a:p>
                  </a:txBody>
                  <a:tcPr marL="19050" marR="19050" marT="19050" marB="19050" anchor="b" anchorCtr="0" horzOverflow="overflow">
                    <a:lnL>
                      <a:solidFill>
                        <a:srgbClr val="F6F6F6"/>
                      </a:solidFill>
                    </a:lnL>
                    <a:lnR>
                      <a:solidFill>
                        <a:srgbClr val="F6F6F6"/>
                      </a:solidFill>
                    </a:lnR>
                    <a:lnT>
                      <a:solidFill>
                        <a:srgbClr val="F6F6F6"/>
                      </a:solidFill>
                    </a:lnT>
                    <a:lnB>
                      <a:solidFill>
                        <a:srgbClr val="F6F6F6"/>
                      </a:solidFill>
                    </a:lnB>
                    <a:solidFill>
                      <a:srgbClr val="006EA5"/>
                    </a:solidFill>
                  </a:tcPr>
                </a:tc>
                <a:tc rowSpan="2">
                  <a:txBody>
                    <a:bodyPr/>
                    <a:lstStyle/>
                    <a:p>
                      <a:pPr>
                        <a:lnSpc>
                          <a:spcPct val="115000"/>
                        </a:lnSpc>
                        <a:defRPr sz="1800"/>
                      </a:pPr>
                      <a:r>
                        <a:rPr sz="800">
                          <a:solidFill>
                            <a:srgbClr val="FFFFFF"/>
                          </a:solidFill>
                          <a:latin typeface="Inter"/>
                          <a:ea typeface="Inter"/>
                          <a:cs typeface="Inter"/>
                          <a:sym typeface="Inter"/>
                        </a:rPr>
                        <a:t>$693,000</a:t>
                      </a:r>
                    </a:p>
                  </a:txBody>
                  <a:tcPr marL="19050" marR="19050" marT="19050" marB="19050" anchor="ctr" anchorCtr="0" horzOverflow="overflow">
                    <a:lnL>
                      <a:solidFill>
                        <a:srgbClr val="F6F6F6"/>
                      </a:solidFill>
                    </a:lnL>
                    <a:lnR>
                      <a:solidFill>
                        <a:srgbClr val="F6F6F6"/>
                      </a:solidFill>
                    </a:lnR>
                    <a:lnT>
                      <a:solidFill>
                        <a:srgbClr val="F6F6F6"/>
                      </a:solidFill>
                    </a:lnT>
                    <a:lnB>
                      <a:solidFill>
                        <a:srgbClr val="F6F6F6"/>
                      </a:solidFill>
                    </a:lnB>
                    <a:solidFill>
                      <a:srgbClr val="006EA5"/>
                    </a:solidFill>
                  </a:tcPr>
                </a:tc>
                <a:tc rowSpan="2">
                  <a:txBody>
                    <a:bodyPr/>
                    <a:lstStyle/>
                    <a:p>
                      <a:pPr algn="l">
                        <a:defRPr sz="1400"/>
                      </a:pPr>
                    </a:p>
                  </a:txBody>
                  <a:tcPr marL="19050" marR="19050" marT="19050" marB="19050" anchor="b" anchorCtr="0" horzOverflow="overflow">
                    <a:lnL>
                      <a:solidFill>
                        <a:srgbClr val="F6F6F6"/>
                      </a:solidFill>
                    </a:lnL>
                    <a:lnR>
                      <a:solidFill>
                        <a:srgbClr val="F6F6F6"/>
                      </a:solidFill>
                    </a:lnR>
                    <a:lnT>
                      <a:solidFill>
                        <a:srgbClr val="F6F6F6"/>
                      </a:solidFill>
                    </a:lnT>
                    <a:lnB>
                      <a:solidFill>
                        <a:srgbClr val="F6F6F6"/>
                      </a:solidFill>
                    </a:lnB>
                    <a:solidFill>
                      <a:srgbClr val="006EA5"/>
                    </a:solidFill>
                  </a:tcPr>
                </a:tc>
              </a:tr>
              <a:tr h="101600">
                <a:tc gridSpan="2" vMerge="1">
                  <a:tcPr/>
                </a:tc>
                <a:tc hMerge="1" vMerge="1">
                  <a:tcPr/>
                </a:tc>
                <a:tc vMerge="1">
                  <a:tcPr/>
                </a:tc>
                <a:tc vMerge="1">
                  <a:tcPr/>
                </a:tc>
                <a:tc vMerge="1">
                  <a:tcPr/>
                </a:tc>
                <a:tc vMerge="1">
                  <a:tcPr/>
                </a:tc>
              </a:tr>
            </a:tbl>
          </a:graphicData>
        </a:graphic>
      </p:graphicFrame>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9" name="Google Shape;520;p74"/>
          <p:cNvSpPr txBox="1"/>
          <p:nvPr/>
        </p:nvSpPr>
        <p:spPr>
          <a:xfrm>
            <a:off x="381425" y="810250"/>
            <a:ext cx="8435100" cy="46664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lnSpc>
                <a:spcPct val="115000"/>
              </a:lnSpc>
              <a:defRPr b="1" sz="2000">
                <a:solidFill>
                  <a:srgbClr val="1F1F24"/>
                </a:solidFill>
              </a:defRPr>
            </a:lvl1pPr>
          </a:lstStyle>
          <a:p>
            <a:pPr/>
            <a:r>
              <a:t>Pipeline Generation</a:t>
            </a:r>
          </a:p>
        </p:txBody>
      </p:sp>
      <p:sp>
        <p:nvSpPr>
          <p:cNvPr id="700" name="Google Shape;521;p74"/>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3F3F3F"/>
                </a:solidFill>
              </a:defRPr>
            </a:lvl1pPr>
          </a:lstStyle>
          <a:p>
            <a:pPr/>
            <a:r>
              <a:t>03. SALES UPDATES</a:t>
            </a:r>
          </a:p>
        </p:txBody>
      </p:sp>
      <p:graphicFrame>
        <p:nvGraphicFramePr>
          <p:cNvPr id="701" name="Google Shape;522;p74"/>
          <p:cNvGraphicFramePr/>
          <p:nvPr/>
        </p:nvGraphicFramePr>
        <p:xfrm>
          <a:off x="1899049" y="1708574"/>
          <a:ext cx="5399901" cy="23726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180550"/>
                <a:gridCol w="1508475"/>
                <a:gridCol w="1388225"/>
                <a:gridCol w="1322650"/>
              </a:tblGrid>
              <a:tr h="554350">
                <a:tc gridSpan="4">
                  <a:txBody>
                    <a:bodyPr/>
                    <a:lstStyle/>
                    <a:p>
                      <a:pPr algn="ctr">
                        <a:lnSpc>
                          <a:spcPct val="115000"/>
                        </a:lnSpc>
                        <a:defRPr sz="1800"/>
                      </a:pPr>
                      <a:r>
                        <a:rPr b="1" sz="800">
                          <a:solidFill>
                            <a:srgbClr val="FFFFFF"/>
                          </a:solidFill>
                          <a:latin typeface="Inter"/>
                          <a:ea typeface="Inter"/>
                          <a:cs typeface="Inter"/>
                          <a:sym typeface="Inter"/>
                        </a:rPr>
                        <a:t>PIPELINE OVERVIEW</a:t>
                      </a:r>
                    </a:p>
                  </a:txBody>
                  <a:tcPr marL="19050" marR="19050" marT="19050" marB="19050" anchor="ctr" anchorCtr="0" horzOverflow="overflow">
                    <a:lnL>
                      <a:solidFill>
                        <a:srgbClr val="000000"/>
                      </a:solidFill>
                    </a:lnL>
                    <a:lnR>
                      <a:solidFill>
                        <a:srgbClr val="000000"/>
                      </a:solidFill>
                    </a:lnR>
                    <a:lnT>
                      <a:solidFill>
                        <a:srgbClr val="000000"/>
                      </a:solidFill>
                    </a:lnT>
                    <a:lnB>
                      <a:solidFill>
                        <a:srgbClr val="FFFFFF"/>
                      </a:solidFill>
                    </a:lnB>
                    <a:solidFill>
                      <a:srgbClr val="0F3E65"/>
                    </a:solidFill>
                  </a:tcPr>
                </a:tc>
                <a:tc hMerge="1">
                  <a:tcPr/>
                </a:tc>
                <a:tc hMerge="1">
                  <a:tcPr/>
                </a:tc>
                <a:tc hMerge="1">
                  <a:tcPr/>
                </a:tc>
              </a:tr>
              <a:tr h="421325">
                <a:tc>
                  <a:txBody>
                    <a:bodyPr/>
                    <a:lstStyle/>
                    <a:p>
                      <a:pPr algn="l">
                        <a:lnSpc>
                          <a:spcPct val="115000"/>
                        </a:lnSpc>
                        <a:defRPr sz="1800"/>
                      </a:pPr>
                      <a:r>
                        <a:rPr b="1" sz="800">
                          <a:solidFill>
                            <a:srgbClr val="FFFFFF"/>
                          </a:solidFill>
                          <a:latin typeface="Inter"/>
                          <a:ea typeface="Inter"/>
                          <a:cs typeface="Inter"/>
                          <a:sym typeface="Inter"/>
                        </a:rPr>
                        <a:t>Stage</a:t>
                      </a:r>
                    </a:p>
                  </a:txBody>
                  <a:tcPr marL="19050" marR="19050" marT="19050" marB="19050" anchor="ctr" anchorCtr="0" horzOverflow="overflow">
                    <a:lnL>
                      <a:solidFill>
                        <a:srgbClr val="FFFFFF"/>
                      </a:solidFill>
                    </a:lnL>
                    <a:lnR>
                      <a:solidFill>
                        <a:srgbClr val="FFFFFF"/>
                      </a:solidFill>
                    </a:lnR>
                    <a:lnT>
                      <a:solidFill>
                        <a:srgbClr val="FFFFFF"/>
                      </a:solidFill>
                    </a:lnT>
                    <a:lnB>
                      <a:solidFill>
                        <a:srgbClr val="D8D8D8"/>
                      </a:solidFill>
                    </a:lnB>
                    <a:solidFill>
                      <a:srgbClr val="006EA5"/>
                    </a:solidFill>
                  </a:tcPr>
                </a:tc>
                <a:tc>
                  <a:txBody>
                    <a:bodyPr/>
                    <a:lstStyle/>
                    <a:p>
                      <a:pPr algn="l">
                        <a:lnSpc>
                          <a:spcPct val="115000"/>
                        </a:lnSpc>
                        <a:defRPr sz="1800"/>
                      </a:pPr>
                      <a:r>
                        <a:rPr b="1" sz="800">
                          <a:solidFill>
                            <a:srgbClr val="FFFFFF"/>
                          </a:solidFill>
                          <a:latin typeface="Inter"/>
                          <a:ea typeface="Inter"/>
                          <a:cs typeface="Inter"/>
                          <a:sym typeface="Inter"/>
                        </a:rPr>
                        <a:t># of accounts</a:t>
                      </a:r>
                    </a:p>
                  </a:txBody>
                  <a:tcPr marL="19050" marR="19050" marT="19050" marB="19050" anchor="ctr" anchorCtr="0" horzOverflow="overflow">
                    <a:lnL>
                      <a:solidFill>
                        <a:srgbClr val="FFFFFF"/>
                      </a:solidFill>
                    </a:lnL>
                    <a:lnR>
                      <a:solidFill>
                        <a:srgbClr val="FFFFFF"/>
                      </a:solidFill>
                    </a:lnR>
                    <a:lnT>
                      <a:solidFill>
                        <a:srgbClr val="FFFFFF"/>
                      </a:solidFill>
                    </a:lnT>
                    <a:lnB>
                      <a:solidFill>
                        <a:srgbClr val="D8D8D8"/>
                      </a:solidFill>
                    </a:lnB>
                    <a:solidFill>
                      <a:srgbClr val="006EA5"/>
                    </a:solidFill>
                  </a:tcPr>
                </a:tc>
                <a:tc>
                  <a:txBody>
                    <a:bodyPr/>
                    <a:lstStyle/>
                    <a:p>
                      <a:pPr algn="l">
                        <a:lnSpc>
                          <a:spcPct val="115000"/>
                        </a:lnSpc>
                        <a:defRPr sz="1800"/>
                      </a:pPr>
                      <a:r>
                        <a:rPr b="1" sz="800">
                          <a:solidFill>
                            <a:srgbClr val="FFFFFF"/>
                          </a:solidFill>
                          <a:latin typeface="Inter"/>
                          <a:ea typeface="Inter"/>
                          <a:cs typeface="Inter"/>
                          <a:sym typeface="Inter"/>
                        </a:rPr>
                        <a:t>QoQ Change %</a:t>
                      </a:r>
                    </a:p>
                  </a:txBody>
                  <a:tcPr marL="19050" marR="19050" marT="19050" marB="19050" anchor="ctr" anchorCtr="0" horzOverflow="overflow">
                    <a:lnL>
                      <a:solidFill>
                        <a:srgbClr val="FFFFFF"/>
                      </a:solidFill>
                    </a:lnL>
                    <a:lnR>
                      <a:solidFill>
                        <a:srgbClr val="FFFFFF"/>
                      </a:solidFill>
                    </a:lnR>
                    <a:lnT>
                      <a:solidFill>
                        <a:srgbClr val="FFFFFF"/>
                      </a:solidFill>
                    </a:lnT>
                    <a:lnB>
                      <a:solidFill>
                        <a:srgbClr val="D8D8D8"/>
                      </a:solidFill>
                    </a:lnB>
                    <a:solidFill>
                      <a:srgbClr val="006EA5"/>
                    </a:solidFill>
                  </a:tcPr>
                </a:tc>
                <a:tc>
                  <a:txBody>
                    <a:bodyPr/>
                    <a:lstStyle/>
                    <a:p>
                      <a:pPr algn="l">
                        <a:lnSpc>
                          <a:spcPct val="115000"/>
                        </a:lnSpc>
                        <a:defRPr sz="1800"/>
                      </a:pPr>
                      <a:r>
                        <a:rPr b="1" sz="800">
                          <a:solidFill>
                            <a:srgbClr val="FFFFFF"/>
                          </a:solidFill>
                          <a:latin typeface="Inter"/>
                          <a:ea typeface="Inter"/>
                          <a:cs typeface="Inter"/>
                          <a:sym typeface="Inter"/>
                        </a:rPr>
                        <a:t>Weighted total pipeline ($000s)</a:t>
                      </a:r>
                    </a:p>
                  </a:txBody>
                  <a:tcPr marL="19050" marR="19050" marT="19050" marB="19050" anchor="ctr" anchorCtr="0" horzOverflow="overflow">
                    <a:lnL>
                      <a:solidFill>
                        <a:srgbClr val="FFFFFF"/>
                      </a:solidFill>
                    </a:lnL>
                    <a:lnR>
                      <a:solidFill>
                        <a:srgbClr val="FFFFFF"/>
                      </a:solidFill>
                    </a:lnR>
                    <a:lnT>
                      <a:solidFill>
                        <a:srgbClr val="FFFFFF"/>
                      </a:solidFill>
                    </a:lnT>
                    <a:lnB>
                      <a:solidFill>
                        <a:srgbClr val="D8D8D8"/>
                      </a:solidFill>
                    </a:lnB>
                    <a:solidFill>
                      <a:srgbClr val="006EA5"/>
                    </a:solidFill>
                  </a:tcPr>
                </a:tc>
              </a:tr>
              <a:tr h="232825">
                <a:tc>
                  <a:txBody>
                    <a:bodyPr/>
                    <a:lstStyle/>
                    <a:p>
                      <a:pPr algn="l">
                        <a:lnSpc>
                          <a:spcPct val="115000"/>
                        </a:lnSpc>
                        <a:defRPr sz="1800"/>
                      </a:pPr>
                      <a:r>
                        <a:rPr sz="800">
                          <a:latin typeface="Inter"/>
                          <a:ea typeface="Inter"/>
                          <a:cs typeface="Inter"/>
                          <a:sym typeface="Inter"/>
                        </a:rPr>
                        <a:t>Interested</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1,000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25%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lnSpc>
                          <a:spcPct val="115000"/>
                        </a:lnSpc>
                        <a:defRPr sz="1800"/>
                      </a:pPr>
                      <a:r>
                        <a:rPr sz="800">
                          <a:latin typeface="Inter"/>
                          <a:ea typeface="Inter"/>
                          <a:cs typeface="Inter"/>
                          <a:sym typeface="Inter"/>
                        </a:rPr>
                        <a:t>n/a</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r>
              <a:tr h="232825">
                <a:tc>
                  <a:txBody>
                    <a:bodyPr/>
                    <a:lstStyle/>
                    <a:p>
                      <a:pPr algn="l">
                        <a:lnSpc>
                          <a:spcPct val="115000"/>
                        </a:lnSpc>
                        <a:defRPr sz="1800"/>
                      </a:pPr>
                      <a:r>
                        <a:rPr sz="800">
                          <a:latin typeface="Inter"/>
                          <a:ea typeface="Inter"/>
                          <a:cs typeface="Inter"/>
                          <a:sym typeface="Inter"/>
                        </a:rPr>
                        <a:t>Lead</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470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30%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400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r>
              <a:tr h="232825">
                <a:tc>
                  <a:txBody>
                    <a:bodyPr/>
                    <a:lstStyle/>
                    <a:p>
                      <a:pPr algn="l">
                        <a:lnSpc>
                          <a:spcPct val="115000"/>
                        </a:lnSpc>
                        <a:defRPr sz="1800"/>
                      </a:pPr>
                      <a:r>
                        <a:rPr sz="800">
                          <a:latin typeface="Inter"/>
                          <a:ea typeface="Inter"/>
                          <a:cs typeface="Inter"/>
                          <a:sym typeface="Inter"/>
                        </a:rPr>
                        <a:t>Qualification</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200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40%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600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r>
              <a:tr h="232825">
                <a:tc>
                  <a:txBody>
                    <a:bodyPr/>
                    <a:lstStyle/>
                    <a:p>
                      <a:pPr algn="l">
                        <a:lnSpc>
                          <a:spcPct val="115000"/>
                        </a:lnSpc>
                        <a:defRPr sz="1800"/>
                      </a:pPr>
                      <a:r>
                        <a:rPr sz="800">
                          <a:latin typeface="Inter"/>
                          <a:ea typeface="Inter"/>
                          <a:cs typeface="Inter"/>
                          <a:sym typeface="Inter"/>
                        </a:rPr>
                        <a:t>Demo</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400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r>
              <a:tr h="232825">
                <a:tc>
                  <a:txBody>
                    <a:bodyPr/>
                    <a:lstStyle/>
                    <a:p>
                      <a:pPr algn="l">
                        <a:lnSpc>
                          <a:spcPct val="115000"/>
                        </a:lnSpc>
                        <a:defRPr sz="1800"/>
                      </a:pPr>
                      <a:r>
                        <a:rPr sz="800">
                          <a:latin typeface="Inter"/>
                          <a:ea typeface="Inter"/>
                          <a:cs typeface="Inter"/>
                          <a:sym typeface="Inter"/>
                        </a:rPr>
                        <a:t>Negotiation</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45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60%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300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r>
              <a:tr h="232825">
                <a:tc>
                  <a:txBody>
                    <a:bodyPr/>
                    <a:lstStyle/>
                    <a:p>
                      <a:pPr algn="l">
                        <a:lnSpc>
                          <a:spcPct val="115000"/>
                        </a:lnSpc>
                        <a:defRPr sz="1800"/>
                      </a:pPr>
                      <a:r>
                        <a:rPr sz="800">
                          <a:latin typeface="Inter"/>
                          <a:ea typeface="Inter"/>
                          <a:cs typeface="Inter"/>
                          <a:sym typeface="Inter"/>
                        </a:rPr>
                        <a:t>Proposal</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40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40%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250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r>
            </a:tbl>
          </a:graphicData>
        </a:graphic>
      </p:graphicFrame>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6F6F6"/>
        </a:solidFill>
      </p:bgPr>
    </p:bg>
    <p:spTree>
      <p:nvGrpSpPr>
        <p:cNvPr id="1" name=""/>
        <p:cNvGrpSpPr/>
        <p:nvPr/>
      </p:nvGrpSpPr>
      <p:grpSpPr>
        <a:xfrm>
          <a:off x="0" y="0"/>
          <a:ext cx="0" cy="0"/>
          <a:chOff x="0" y="0"/>
          <a:chExt cx="0" cy="0"/>
        </a:xfrm>
      </p:grpSpPr>
      <p:sp>
        <p:nvSpPr>
          <p:cNvPr id="588" name="Google Shape;371;p57"/>
          <p:cNvSpPr txBox="1"/>
          <p:nvPr>
            <p:ph type="body" sz="quarter" idx="4294967295"/>
          </p:nvPr>
        </p:nvSpPr>
        <p:spPr>
          <a:xfrm>
            <a:off x="894425" y="2199465"/>
            <a:ext cx="3156600" cy="2545201"/>
          </a:xfrm>
          <a:prstGeom prst="rect">
            <a:avLst/>
          </a:prstGeom>
        </p:spPr>
        <p:txBody>
          <a:bodyPr lIns="0" tIns="0" rIns="0" bIns="0"/>
          <a:lstStyle/>
          <a:p>
            <a:pPr marL="0" indent="0">
              <a:lnSpc>
                <a:spcPct val="120000"/>
              </a:lnSpc>
              <a:buSzTx/>
              <a:buNone/>
              <a:defRPr sz="1200">
                <a:solidFill>
                  <a:srgbClr val="1F1F24"/>
                </a:solidFill>
                <a:latin typeface="Inter SemiBold"/>
                <a:ea typeface="Inter SemiBold"/>
                <a:cs typeface="Inter SemiBold"/>
                <a:sym typeface="Inter SemiBold"/>
              </a:defRPr>
            </a:pPr>
            <a:r>
              <a:t>Recent or near-term wins</a:t>
            </a:r>
          </a:p>
          <a:p>
            <a:pPr marL="0" indent="0">
              <a:lnSpc>
                <a:spcPct val="120000"/>
              </a:lnSpc>
              <a:buSzTx/>
              <a:buNone/>
              <a:defRPr>
                <a:solidFill>
                  <a:srgbClr val="FFFFFF"/>
                </a:solidFill>
                <a:latin typeface="Helvetica Neue"/>
                <a:ea typeface="Helvetica Neue"/>
                <a:cs typeface="Helvetica Neue"/>
                <a:sym typeface="Helvetica Neue"/>
              </a:defRPr>
            </a:pPr>
            <a:endParaRPr sz="1200">
              <a:solidFill>
                <a:srgbClr val="1F1F24"/>
              </a:solidFill>
              <a:latin typeface="Inter SemiBold"/>
              <a:ea typeface="Inter SemiBold"/>
              <a:cs typeface="Inter SemiBold"/>
              <a:sym typeface="Inter SemiBold"/>
            </a:endParaRPr>
          </a:p>
          <a:p>
            <a:pPr marL="0" indent="0">
              <a:lnSpc>
                <a:spcPct val="120000"/>
              </a:lnSpc>
              <a:buSzTx/>
              <a:buNone/>
              <a:defRPr sz="1200">
                <a:solidFill>
                  <a:srgbClr val="1F1F24"/>
                </a:solidFill>
                <a:latin typeface="Inter SemiBold"/>
                <a:ea typeface="Inter SemiBold"/>
                <a:cs typeface="Inter SemiBold"/>
                <a:sym typeface="Inter SemiBold"/>
              </a:defRPr>
            </a:pPr>
            <a:r>
              <a:t>New processes delivering better</a:t>
            </a:r>
            <a:br/>
            <a:r>
              <a:t>than expected  </a:t>
            </a:r>
          </a:p>
          <a:p>
            <a:pPr marL="0" indent="0">
              <a:lnSpc>
                <a:spcPct val="120000"/>
              </a:lnSpc>
              <a:buSzTx/>
              <a:buNone/>
              <a:defRPr>
                <a:solidFill>
                  <a:srgbClr val="FFFFFF"/>
                </a:solidFill>
                <a:latin typeface="Helvetica Neue"/>
                <a:ea typeface="Helvetica Neue"/>
                <a:cs typeface="Helvetica Neue"/>
                <a:sym typeface="Helvetica Neue"/>
              </a:defRPr>
            </a:pPr>
            <a:endParaRPr sz="1200">
              <a:solidFill>
                <a:srgbClr val="1F1F24"/>
              </a:solidFill>
              <a:latin typeface="Inter SemiBold"/>
              <a:ea typeface="Inter SemiBold"/>
              <a:cs typeface="Inter SemiBold"/>
              <a:sym typeface="Inter SemiBold"/>
            </a:endParaRPr>
          </a:p>
          <a:p>
            <a:pPr marL="0" indent="0">
              <a:lnSpc>
                <a:spcPct val="120000"/>
              </a:lnSpc>
              <a:buSzTx/>
              <a:buNone/>
              <a:defRPr sz="1200">
                <a:solidFill>
                  <a:srgbClr val="1F1F24"/>
                </a:solidFill>
                <a:latin typeface="Inter SemiBold"/>
                <a:ea typeface="Inter SemiBold"/>
                <a:cs typeface="Inter SemiBold"/>
                <a:sym typeface="Inter SemiBold"/>
              </a:defRPr>
            </a:pPr>
            <a:r>
              <a:t>Company achievements</a:t>
            </a:r>
          </a:p>
          <a:p>
            <a:pPr marL="0" indent="0">
              <a:lnSpc>
                <a:spcPct val="120000"/>
              </a:lnSpc>
              <a:buSzTx/>
              <a:buNone/>
              <a:defRPr>
                <a:solidFill>
                  <a:srgbClr val="FFFFFF"/>
                </a:solidFill>
                <a:latin typeface="Helvetica Neue"/>
                <a:ea typeface="Helvetica Neue"/>
                <a:cs typeface="Helvetica Neue"/>
                <a:sym typeface="Helvetica Neue"/>
              </a:defRPr>
            </a:pPr>
            <a:endParaRPr sz="1200">
              <a:solidFill>
                <a:srgbClr val="1F1F24"/>
              </a:solidFill>
              <a:latin typeface="Inter SemiBold"/>
              <a:ea typeface="Inter SemiBold"/>
              <a:cs typeface="Inter SemiBold"/>
              <a:sym typeface="Inter SemiBold"/>
            </a:endParaRPr>
          </a:p>
          <a:p>
            <a:pPr marL="0" indent="0">
              <a:lnSpc>
                <a:spcPct val="120000"/>
              </a:lnSpc>
              <a:buSzTx/>
              <a:buNone/>
              <a:defRPr sz="1200">
                <a:solidFill>
                  <a:srgbClr val="1F1F24"/>
                </a:solidFill>
                <a:latin typeface="Inter SemiBold"/>
                <a:ea typeface="Inter SemiBold"/>
                <a:cs typeface="Inter SemiBold"/>
                <a:sym typeface="Inter SemiBold"/>
              </a:defRPr>
            </a:pPr>
            <a:r>
              <a:t>New hires</a:t>
            </a:r>
          </a:p>
        </p:txBody>
      </p:sp>
      <p:sp>
        <p:nvSpPr>
          <p:cNvPr id="589" name="Google Shape;372;p57"/>
          <p:cNvSpPr txBox="1"/>
          <p:nvPr/>
        </p:nvSpPr>
        <p:spPr>
          <a:xfrm>
            <a:off x="5016112" y="2223613"/>
            <a:ext cx="3065176" cy="236235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140000"/>
              </a:lnSpc>
              <a:defRPr sz="1200">
                <a:solidFill>
                  <a:srgbClr val="1F1F24"/>
                </a:solidFill>
                <a:latin typeface="Inter SemiBold"/>
                <a:ea typeface="Inter SemiBold"/>
                <a:cs typeface="Inter SemiBold"/>
                <a:sym typeface="Inter SemiBold"/>
              </a:defRPr>
            </a:pPr>
            <a:r>
              <a:t>Broken processes</a:t>
            </a:r>
          </a:p>
          <a:p>
            <a:pPr>
              <a:lnSpc>
                <a:spcPct val="140000"/>
              </a:lnSpc>
              <a:defRPr sz="1800">
                <a:solidFill>
                  <a:srgbClr val="FFFFFF"/>
                </a:solidFill>
                <a:latin typeface="Helvetica Neue"/>
                <a:ea typeface="Helvetica Neue"/>
                <a:cs typeface="Helvetica Neue"/>
                <a:sym typeface="Helvetica Neue"/>
              </a:defRPr>
            </a:pPr>
            <a:endParaRPr sz="1200">
              <a:solidFill>
                <a:srgbClr val="1F1F24"/>
              </a:solidFill>
              <a:latin typeface="Inter SemiBold"/>
              <a:ea typeface="Inter SemiBold"/>
              <a:cs typeface="Inter SemiBold"/>
              <a:sym typeface="Inter SemiBold"/>
            </a:endParaRPr>
          </a:p>
          <a:p>
            <a:pPr>
              <a:lnSpc>
                <a:spcPct val="140000"/>
              </a:lnSpc>
              <a:defRPr sz="1200">
                <a:solidFill>
                  <a:srgbClr val="1F1F24"/>
                </a:solidFill>
                <a:latin typeface="Inter SemiBold"/>
                <a:ea typeface="Inter SemiBold"/>
                <a:cs typeface="Inter SemiBold"/>
                <a:sym typeface="Inter SemiBold"/>
              </a:defRPr>
            </a:pPr>
            <a:r>
              <a:t>Negative developments</a:t>
            </a:r>
          </a:p>
          <a:p>
            <a:pPr>
              <a:lnSpc>
                <a:spcPct val="140000"/>
              </a:lnSpc>
              <a:defRPr sz="1800">
                <a:solidFill>
                  <a:srgbClr val="FFFFFF"/>
                </a:solidFill>
                <a:latin typeface="Helvetica Neue"/>
                <a:ea typeface="Helvetica Neue"/>
                <a:cs typeface="Helvetica Neue"/>
                <a:sym typeface="Helvetica Neue"/>
              </a:defRPr>
            </a:pPr>
            <a:endParaRPr sz="1200">
              <a:solidFill>
                <a:srgbClr val="1F1F24"/>
              </a:solidFill>
              <a:latin typeface="Inter SemiBold"/>
              <a:ea typeface="Inter SemiBold"/>
              <a:cs typeface="Inter SemiBold"/>
              <a:sym typeface="Inter SemiBold"/>
            </a:endParaRPr>
          </a:p>
          <a:p>
            <a:pPr>
              <a:lnSpc>
                <a:spcPct val="140000"/>
              </a:lnSpc>
              <a:defRPr sz="1200">
                <a:solidFill>
                  <a:srgbClr val="1F1F24"/>
                </a:solidFill>
                <a:latin typeface="Inter SemiBold"/>
                <a:ea typeface="Inter SemiBold"/>
                <a:cs typeface="Inter SemiBold"/>
                <a:sym typeface="Inter SemiBold"/>
              </a:defRPr>
            </a:pPr>
            <a:r>
              <a:t>Product concerns</a:t>
            </a:r>
          </a:p>
          <a:p>
            <a:pPr>
              <a:lnSpc>
                <a:spcPct val="140000"/>
              </a:lnSpc>
              <a:defRPr sz="1800">
                <a:solidFill>
                  <a:srgbClr val="FFFFFF"/>
                </a:solidFill>
                <a:latin typeface="Helvetica Neue"/>
                <a:ea typeface="Helvetica Neue"/>
                <a:cs typeface="Helvetica Neue"/>
                <a:sym typeface="Helvetica Neue"/>
              </a:defRPr>
            </a:pPr>
            <a:endParaRPr sz="1200">
              <a:solidFill>
                <a:srgbClr val="1F1F24"/>
              </a:solidFill>
              <a:latin typeface="Inter SemiBold"/>
              <a:ea typeface="Inter SemiBold"/>
              <a:cs typeface="Inter SemiBold"/>
              <a:sym typeface="Inter SemiBold"/>
            </a:endParaRPr>
          </a:p>
          <a:p>
            <a:pPr>
              <a:lnSpc>
                <a:spcPct val="140000"/>
              </a:lnSpc>
              <a:defRPr sz="1200">
                <a:solidFill>
                  <a:srgbClr val="1F1F24"/>
                </a:solidFill>
                <a:latin typeface="Inter SemiBold"/>
                <a:ea typeface="Inter SemiBold"/>
                <a:cs typeface="Inter SemiBold"/>
                <a:sym typeface="Inter SemiBold"/>
              </a:defRPr>
            </a:pPr>
            <a:r>
              <a:t>Potential Risks</a:t>
            </a:r>
          </a:p>
        </p:txBody>
      </p:sp>
      <p:sp>
        <p:nvSpPr>
          <p:cNvPr id="590" name="Google Shape;373;p57"/>
          <p:cNvSpPr txBox="1"/>
          <p:nvPr>
            <p:ph type="title" idx="4294967295"/>
          </p:nvPr>
        </p:nvSpPr>
        <p:spPr>
          <a:xfrm>
            <a:off x="515975" y="1515124"/>
            <a:ext cx="3913500" cy="473400"/>
          </a:xfrm>
          <a:prstGeom prst="rect">
            <a:avLst/>
          </a:prstGeom>
        </p:spPr>
        <p:txBody>
          <a:bodyPr anchor="ctr"/>
          <a:lstStyle>
            <a:lvl1pPr defTabSz="859536">
              <a:defRPr sz="1879">
                <a:solidFill>
                  <a:srgbClr val="1F1F24"/>
                </a:solidFill>
                <a:latin typeface="Inter SemiBold"/>
                <a:ea typeface="Inter SemiBold"/>
                <a:cs typeface="Inter SemiBold"/>
                <a:sym typeface="Inter SemiBold"/>
              </a:defRPr>
            </a:lvl1pPr>
          </a:lstStyle>
          <a:p>
            <a:pPr/>
            <a:r>
              <a:t>What’s working:</a:t>
            </a:r>
          </a:p>
        </p:txBody>
      </p:sp>
      <p:sp>
        <p:nvSpPr>
          <p:cNvPr id="591" name="Google Shape;374;p57"/>
          <p:cNvSpPr txBox="1"/>
          <p:nvPr/>
        </p:nvSpPr>
        <p:spPr>
          <a:xfrm>
            <a:off x="4571999" y="1515124"/>
            <a:ext cx="3953402" cy="4734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normAutofit fontScale="100000" lnSpcReduction="0"/>
          </a:bodyPr>
          <a:lstStyle>
            <a:lvl1pPr defTabSz="859536">
              <a:defRPr sz="1879">
                <a:solidFill>
                  <a:srgbClr val="1F1F24"/>
                </a:solidFill>
                <a:latin typeface="Inter SemiBold"/>
                <a:ea typeface="Inter SemiBold"/>
                <a:cs typeface="Inter SemiBold"/>
                <a:sym typeface="Inter SemiBold"/>
              </a:defRPr>
            </a:lvl1pPr>
          </a:lstStyle>
          <a:p>
            <a:pPr/>
            <a:r>
              <a:t>What’s not working:</a:t>
            </a:r>
          </a:p>
        </p:txBody>
      </p:sp>
      <p:pic>
        <p:nvPicPr>
          <p:cNvPr id="592" name="Google Shape;375;p57" descr="Google Shape;375;p57"/>
          <p:cNvPicPr>
            <a:picLocks noChangeAspect="1"/>
          </p:cNvPicPr>
          <p:nvPr/>
        </p:nvPicPr>
        <p:blipFill>
          <a:blip r:embed="rId2">
            <a:extLst/>
          </a:blip>
          <a:stretch>
            <a:fillRect/>
          </a:stretch>
        </p:blipFill>
        <p:spPr>
          <a:xfrm>
            <a:off x="545276" y="2164149"/>
            <a:ext cx="324978" cy="324964"/>
          </a:xfrm>
          <a:prstGeom prst="rect">
            <a:avLst/>
          </a:prstGeom>
          <a:ln w="12700">
            <a:miter lim="400000"/>
          </a:ln>
        </p:spPr>
      </p:pic>
      <p:pic>
        <p:nvPicPr>
          <p:cNvPr id="593" name="Google Shape;376;p57" descr="Google Shape;376;p57"/>
          <p:cNvPicPr>
            <a:picLocks noChangeAspect="1"/>
          </p:cNvPicPr>
          <p:nvPr/>
        </p:nvPicPr>
        <p:blipFill>
          <a:blip r:embed="rId2">
            <a:extLst/>
          </a:blip>
          <a:stretch>
            <a:fillRect/>
          </a:stretch>
        </p:blipFill>
        <p:spPr>
          <a:xfrm>
            <a:off x="545276" y="3147555"/>
            <a:ext cx="324978" cy="324964"/>
          </a:xfrm>
          <a:prstGeom prst="rect">
            <a:avLst/>
          </a:prstGeom>
          <a:ln w="12700">
            <a:miter lim="400000"/>
          </a:ln>
        </p:spPr>
      </p:pic>
      <p:pic>
        <p:nvPicPr>
          <p:cNvPr id="594" name="Google Shape;377;p57" descr="Google Shape;377;p57"/>
          <p:cNvPicPr>
            <a:picLocks noChangeAspect="1"/>
          </p:cNvPicPr>
          <p:nvPr/>
        </p:nvPicPr>
        <p:blipFill>
          <a:blip r:embed="rId2">
            <a:extLst/>
          </a:blip>
          <a:stretch>
            <a:fillRect/>
          </a:stretch>
        </p:blipFill>
        <p:spPr>
          <a:xfrm>
            <a:off x="545276" y="2656096"/>
            <a:ext cx="324978" cy="324964"/>
          </a:xfrm>
          <a:prstGeom prst="rect">
            <a:avLst/>
          </a:prstGeom>
          <a:ln w="12700">
            <a:miter lim="400000"/>
          </a:ln>
        </p:spPr>
      </p:pic>
      <p:pic>
        <p:nvPicPr>
          <p:cNvPr id="595" name="Google Shape;378;p57" descr="Google Shape;378;p57"/>
          <p:cNvPicPr>
            <a:picLocks noChangeAspect="1"/>
          </p:cNvPicPr>
          <p:nvPr/>
        </p:nvPicPr>
        <p:blipFill>
          <a:blip r:embed="rId2">
            <a:extLst/>
          </a:blip>
          <a:stretch>
            <a:fillRect/>
          </a:stretch>
        </p:blipFill>
        <p:spPr>
          <a:xfrm>
            <a:off x="545276" y="3639015"/>
            <a:ext cx="324978" cy="324964"/>
          </a:xfrm>
          <a:prstGeom prst="rect">
            <a:avLst/>
          </a:prstGeom>
          <a:ln w="12700">
            <a:miter lim="400000"/>
          </a:ln>
        </p:spPr>
      </p:pic>
      <p:pic>
        <p:nvPicPr>
          <p:cNvPr id="596" name="Google Shape;379;p57" descr="Google Shape;379;p57"/>
          <p:cNvPicPr>
            <a:picLocks noChangeAspect="1"/>
          </p:cNvPicPr>
          <p:nvPr/>
        </p:nvPicPr>
        <p:blipFill>
          <a:blip r:embed="rId3">
            <a:extLst/>
          </a:blip>
          <a:stretch>
            <a:fillRect/>
          </a:stretch>
        </p:blipFill>
        <p:spPr>
          <a:xfrm>
            <a:off x="4618773" y="2164149"/>
            <a:ext cx="324978" cy="324964"/>
          </a:xfrm>
          <a:prstGeom prst="rect">
            <a:avLst/>
          </a:prstGeom>
          <a:ln w="12700">
            <a:miter lim="400000"/>
          </a:ln>
        </p:spPr>
      </p:pic>
      <p:pic>
        <p:nvPicPr>
          <p:cNvPr id="597" name="Google Shape;380;p57" descr="Google Shape;380;p57"/>
          <p:cNvPicPr>
            <a:picLocks noChangeAspect="1"/>
          </p:cNvPicPr>
          <p:nvPr/>
        </p:nvPicPr>
        <p:blipFill>
          <a:blip r:embed="rId3">
            <a:extLst/>
          </a:blip>
          <a:stretch>
            <a:fillRect/>
          </a:stretch>
        </p:blipFill>
        <p:spPr>
          <a:xfrm>
            <a:off x="4618773" y="2656096"/>
            <a:ext cx="324978" cy="324964"/>
          </a:xfrm>
          <a:prstGeom prst="rect">
            <a:avLst/>
          </a:prstGeom>
          <a:ln w="12700">
            <a:miter lim="400000"/>
          </a:ln>
        </p:spPr>
      </p:pic>
      <p:pic>
        <p:nvPicPr>
          <p:cNvPr id="598" name="Google Shape;381;p57" descr="Google Shape;381;p57"/>
          <p:cNvPicPr>
            <a:picLocks noChangeAspect="1"/>
          </p:cNvPicPr>
          <p:nvPr/>
        </p:nvPicPr>
        <p:blipFill>
          <a:blip r:embed="rId3">
            <a:extLst/>
          </a:blip>
          <a:stretch>
            <a:fillRect/>
          </a:stretch>
        </p:blipFill>
        <p:spPr>
          <a:xfrm>
            <a:off x="4618773" y="3147555"/>
            <a:ext cx="324978" cy="324964"/>
          </a:xfrm>
          <a:prstGeom prst="rect">
            <a:avLst/>
          </a:prstGeom>
          <a:ln w="12700">
            <a:miter lim="400000"/>
          </a:ln>
        </p:spPr>
      </p:pic>
      <p:pic>
        <p:nvPicPr>
          <p:cNvPr id="599" name="Google Shape;382;p57" descr="Google Shape;382;p57"/>
          <p:cNvPicPr>
            <a:picLocks noChangeAspect="1"/>
          </p:cNvPicPr>
          <p:nvPr/>
        </p:nvPicPr>
        <p:blipFill>
          <a:blip r:embed="rId3">
            <a:extLst/>
          </a:blip>
          <a:stretch>
            <a:fillRect/>
          </a:stretch>
        </p:blipFill>
        <p:spPr>
          <a:xfrm>
            <a:off x="4618773" y="3639015"/>
            <a:ext cx="324978" cy="324964"/>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5" name="Google Shape;528;p75"/>
          <p:cNvSpPr txBox="1"/>
          <p:nvPr/>
        </p:nvSpPr>
        <p:spPr>
          <a:xfrm>
            <a:off x="381425" y="516574"/>
            <a:ext cx="8435100" cy="46664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lnSpc>
                <a:spcPct val="115000"/>
              </a:lnSpc>
              <a:defRPr b="1" sz="2000">
                <a:solidFill>
                  <a:srgbClr val="1F1F24"/>
                </a:solidFill>
              </a:defRPr>
            </a:lvl1pPr>
          </a:lstStyle>
          <a:p>
            <a:pPr/>
            <a:r>
              <a:t>Forecast: ARR</a:t>
            </a:r>
          </a:p>
        </p:txBody>
      </p:sp>
      <p:sp>
        <p:nvSpPr>
          <p:cNvPr id="706" name="Google Shape;529;p75"/>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3F3F3F"/>
                </a:solidFill>
              </a:defRPr>
            </a:lvl1pPr>
          </a:lstStyle>
          <a:p>
            <a:pPr/>
            <a:r>
              <a:t>03. SALES UPDATES</a:t>
            </a:r>
          </a:p>
        </p:txBody>
      </p:sp>
      <p:graphicFrame>
        <p:nvGraphicFramePr>
          <p:cNvPr id="707" name="Google Shape;530;p75"/>
          <p:cNvGraphicFramePr/>
          <p:nvPr/>
        </p:nvGraphicFramePr>
        <p:xfrm>
          <a:off x="1012612" y="1392280"/>
          <a:ext cx="7118776" cy="34751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894299"/>
                <a:gridCol w="466825"/>
                <a:gridCol w="446275"/>
                <a:gridCol w="518225"/>
                <a:gridCol w="495950"/>
                <a:gridCol w="458625"/>
                <a:gridCol w="485675"/>
                <a:gridCol w="528900"/>
                <a:gridCol w="462349"/>
                <a:gridCol w="499275"/>
                <a:gridCol w="450725"/>
                <a:gridCol w="440899"/>
                <a:gridCol w="434225"/>
                <a:gridCol w="536525"/>
              </a:tblGrid>
              <a:tr h="333175">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c>
                  <a:txBody>
                    <a:bodyPr/>
                    <a:lstStyle/>
                    <a:p>
                      <a:pPr>
                        <a:lnSpc>
                          <a:spcPct val="115000"/>
                        </a:lnSpc>
                        <a:defRPr sz="1800"/>
                      </a:pPr>
                      <a:r>
                        <a:rPr sz="800">
                          <a:solidFill>
                            <a:srgbClr val="FFFFFF"/>
                          </a:solidFill>
                          <a:latin typeface="Inter"/>
                          <a:ea typeface="Inter"/>
                          <a:cs typeface="Inter"/>
                          <a:sym typeface="Inter"/>
                        </a:rPr>
                        <a:t>Jan-22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c>
                  <a:txBody>
                    <a:bodyPr/>
                    <a:lstStyle/>
                    <a:p>
                      <a:pPr>
                        <a:lnSpc>
                          <a:spcPct val="115000"/>
                        </a:lnSpc>
                        <a:defRPr sz="1800"/>
                      </a:pPr>
                      <a:r>
                        <a:rPr sz="800">
                          <a:solidFill>
                            <a:srgbClr val="FFFFFF"/>
                          </a:solidFill>
                          <a:latin typeface="Inter"/>
                          <a:ea typeface="Inter"/>
                          <a:cs typeface="Inter"/>
                          <a:sym typeface="Inter"/>
                        </a:rPr>
                        <a:t>Feb-22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c>
                  <a:txBody>
                    <a:bodyPr/>
                    <a:lstStyle/>
                    <a:p>
                      <a:pPr>
                        <a:lnSpc>
                          <a:spcPct val="115000"/>
                        </a:lnSpc>
                        <a:defRPr sz="1800"/>
                      </a:pPr>
                      <a:r>
                        <a:rPr sz="800">
                          <a:solidFill>
                            <a:srgbClr val="FFFFFF"/>
                          </a:solidFill>
                          <a:latin typeface="Inter"/>
                          <a:ea typeface="Inter"/>
                          <a:cs typeface="Inter"/>
                          <a:sym typeface="Inter"/>
                        </a:rPr>
                        <a:t>Mar-22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c>
                  <a:txBody>
                    <a:bodyPr/>
                    <a:lstStyle/>
                    <a:p>
                      <a:pPr>
                        <a:lnSpc>
                          <a:spcPct val="115000"/>
                        </a:lnSpc>
                        <a:defRPr sz="1800"/>
                      </a:pPr>
                      <a:r>
                        <a:rPr sz="800">
                          <a:solidFill>
                            <a:srgbClr val="FFFFFF"/>
                          </a:solidFill>
                          <a:latin typeface="Inter"/>
                          <a:ea typeface="Inter"/>
                          <a:cs typeface="Inter"/>
                          <a:sym typeface="Inter"/>
                        </a:rPr>
                        <a:t>Apr-22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c>
                  <a:txBody>
                    <a:bodyPr/>
                    <a:lstStyle/>
                    <a:p>
                      <a:pPr>
                        <a:lnSpc>
                          <a:spcPct val="115000"/>
                        </a:lnSpc>
                        <a:defRPr sz="1800"/>
                      </a:pPr>
                      <a:r>
                        <a:rPr sz="800">
                          <a:solidFill>
                            <a:srgbClr val="FFFFFF"/>
                          </a:solidFill>
                          <a:latin typeface="Inter"/>
                          <a:ea typeface="Inter"/>
                          <a:cs typeface="Inter"/>
                          <a:sym typeface="Inter"/>
                        </a:rPr>
                        <a:t>May-22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c>
                  <a:txBody>
                    <a:bodyPr/>
                    <a:lstStyle/>
                    <a:p>
                      <a:pPr>
                        <a:lnSpc>
                          <a:spcPct val="115000"/>
                        </a:lnSpc>
                        <a:defRPr sz="1800"/>
                      </a:pPr>
                      <a:r>
                        <a:rPr sz="800">
                          <a:solidFill>
                            <a:srgbClr val="FFFFFF"/>
                          </a:solidFill>
                          <a:latin typeface="Inter"/>
                          <a:ea typeface="Inter"/>
                          <a:cs typeface="Inter"/>
                          <a:sym typeface="Inter"/>
                        </a:rPr>
                        <a:t>Jun-22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c>
                  <a:txBody>
                    <a:bodyPr/>
                    <a:lstStyle/>
                    <a:p>
                      <a:pPr>
                        <a:lnSpc>
                          <a:spcPct val="115000"/>
                        </a:lnSpc>
                        <a:defRPr sz="1800"/>
                      </a:pPr>
                      <a:r>
                        <a:rPr sz="800">
                          <a:solidFill>
                            <a:srgbClr val="FFFFFF"/>
                          </a:solidFill>
                          <a:latin typeface="Inter"/>
                          <a:ea typeface="Inter"/>
                          <a:cs typeface="Inter"/>
                          <a:sym typeface="Inter"/>
                        </a:rPr>
                        <a:t>Jul-22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c>
                  <a:txBody>
                    <a:bodyPr/>
                    <a:lstStyle/>
                    <a:p>
                      <a:pPr>
                        <a:lnSpc>
                          <a:spcPct val="115000"/>
                        </a:lnSpc>
                        <a:defRPr sz="1800"/>
                      </a:pPr>
                      <a:r>
                        <a:rPr sz="800">
                          <a:solidFill>
                            <a:srgbClr val="FFFFFF"/>
                          </a:solidFill>
                          <a:latin typeface="Inter"/>
                          <a:ea typeface="Inter"/>
                          <a:cs typeface="Inter"/>
                          <a:sym typeface="Inter"/>
                        </a:rPr>
                        <a:t>Aug-22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c>
                  <a:txBody>
                    <a:bodyPr/>
                    <a:lstStyle/>
                    <a:p>
                      <a:pPr>
                        <a:lnSpc>
                          <a:spcPct val="115000"/>
                        </a:lnSpc>
                        <a:defRPr sz="1800"/>
                      </a:pPr>
                      <a:r>
                        <a:rPr sz="800">
                          <a:solidFill>
                            <a:srgbClr val="FFFFFF"/>
                          </a:solidFill>
                          <a:latin typeface="Inter"/>
                          <a:ea typeface="Inter"/>
                          <a:cs typeface="Inter"/>
                          <a:sym typeface="Inter"/>
                        </a:rPr>
                        <a:t>Sep-22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c>
                  <a:txBody>
                    <a:bodyPr/>
                    <a:lstStyle/>
                    <a:p>
                      <a:pPr>
                        <a:lnSpc>
                          <a:spcPct val="115000"/>
                        </a:lnSpc>
                        <a:defRPr sz="1800"/>
                      </a:pPr>
                      <a:r>
                        <a:rPr sz="800">
                          <a:solidFill>
                            <a:srgbClr val="FFFFFF"/>
                          </a:solidFill>
                          <a:latin typeface="Inter"/>
                          <a:ea typeface="Inter"/>
                          <a:cs typeface="Inter"/>
                          <a:sym typeface="Inter"/>
                        </a:rPr>
                        <a:t>Oct-22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c>
                  <a:txBody>
                    <a:bodyPr/>
                    <a:lstStyle/>
                    <a:p>
                      <a:pPr>
                        <a:lnSpc>
                          <a:spcPct val="115000"/>
                        </a:lnSpc>
                        <a:defRPr sz="1800"/>
                      </a:pPr>
                      <a:r>
                        <a:rPr sz="800">
                          <a:solidFill>
                            <a:srgbClr val="FFFFFF"/>
                          </a:solidFill>
                          <a:latin typeface="Inter"/>
                          <a:ea typeface="Inter"/>
                          <a:cs typeface="Inter"/>
                          <a:sym typeface="Inter"/>
                        </a:rPr>
                        <a:t>Nov-22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c>
                  <a:txBody>
                    <a:bodyPr/>
                    <a:lstStyle/>
                    <a:p>
                      <a:pPr>
                        <a:lnSpc>
                          <a:spcPct val="115000"/>
                        </a:lnSpc>
                        <a:defRPr sz="1800"/>
                      </a:pPr>
                      <a:r>
                        <a:rPr sz="800">
                          <a:solidFill>
                            <a:srgbClr val="FFFFFF"/>
                          </a:solidFill>
                          <a:latin typeface="Inter"/>
                          <a:ea typeface="Inter"/>
                          <a:cs typeface="Inter"/>
                          <a:sym typeface="Inter"/>
                        </a:rPr>
                        <a:t>Dec- 22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r>
              <a:tr h="258700">
                <a:tc>
                  <a:txBody>
                    <a:bodyPr/>
                    <a:lstStyle/>
                    <a:p>
                      <a:pPr algn="l">
                        <a:lnSpc>
                          <a:spcPct val="115000"/>
                        </a:lnSpc>
                        <a:defRPr sz="1800"/>
                      </a:pPr>
                      <a:r>
                        <a:rPr b="1" sz="800">
                          <a:latin typeface="Inter"/>
                          <a:ea typeface="Inter"/>
                          <a:cs typeface="Inter"/>
                          <a:sym typeface="Inter"/>
                        </a:rPr>
                        <a:t>Original Plan</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700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880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1,200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1,350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1,550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1,720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1,800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1,980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2,100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2,250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2,450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2,660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r>
              <a:tr h="186175">
                <a:tc>
                  <a:txBody>
                    <a:bodyPr/>
                    <a:lstStyle/>
                    <a:p>
                      <a:pPr algn="l">
                        <a:lnSpc>
                          <a:spcPct val="115000"/>
                        </a:lnSpc>
                        <a:defRPr sz="1800"/>
                      </a:pPr>
                      <a:r>
                        <a:rPr b="1" sz="800">
                          <a:latin typeface="Inter"/>
                          <a:ea typeface="Inter"/>
                          <a:cs typeface="Inter"/>
                          <a:sym typeface="Inter"/>
                        </a:rPr>
                        <a:t>New Forecast</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Jan-22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700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D9EAD3"/>
                    </a:solidFill>
                  </a:tcPr>
                </a:tc>
                <a:tc>
                  <a:txBody>
                    <a:bodyPr/>
                    <a:lstStyle/>
                    <a:p>
                      <a:pPr>
                        <a:lnSpc>
                          <a:spcPct val="115000"/>
                        </a:lnSpc>
                        <a:defRPr sz="1800"/>
                      </a:pPr>
                      <a:r>
                        <a:rPr sz="800">
                          <a:latin typeface="Inter"/>
                          <a:ea typeface="Inter"/>
                          <a:cs typeface="Inter"/>
                          <a:sym typeface="Inter"/>
                        </a:rPr>
                        <a:t>880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1,200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1,350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1,550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1,720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1,800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1,980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2,100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2,250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2,450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2,660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r>
              <a:tr h="213649">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Feb-22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890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D9EAD3"/>
                    </a:solidFill>
                  </a:tcPr>
                </a:tc>
                <a:tc>
                  <a:txBody>
                    <a:bodyPr/>
                    <a:lstStyle/>
                    <a:p>
                      <a:pPr>
                        <a:lnSpc>
                          <a:spcPct val="115000"/>
                        </a:lnSpc>
                        <a:defRPr sz="1800"/>
                      </a:pPr>
                      <a:r>
                        <a:rPr sz="800">
                          <a:latin typeface="Inter"/>
                          <a:ea typeface="Inter"/>
                          <a:cs typeface="Inter"/>
                          <a:sym typeface="Inter"/>
                        </a:rPr>
                        <a:t>1,200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1,350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1,600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1,750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1,800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1,980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2,100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2,250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2,450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2,660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r>
              <a:tr h="188050">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Mar-22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1,195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4CCCC"/>
                    </a:solidFill>
                  </a:tcPr>
                </a:tc>
                <a:tc>
                  <a:txBody>
                    <a:bodyPr/>
                    <a:lstStyle/>
                    <a:p>
                      <a:pPr>
                        <a:lnSpc>
                          <a:spcPct val="115000"/>
                        </a:lnSpc>
                        <a:defRPr sz="1800"/>
                      </a:pPr>
                      <a:r>
                        <a:rPr sz="800">
                          <a:latin typeface="Inter"/>
                          <a:ea typeface="Inter"/>
                          <a:cs typeface="Inter"/>
                          <a:sym typeface="Inter"/>
                        </a:rPr>
                        <a:t>1,350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1,600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1,700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1,780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1,980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2,100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2,250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2,450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2,660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r>
              <a:tr h="258700">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Apr-22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1,350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D9EAD3"/>
                    </a:solidFill>
                  </a:tcPr>
                </a:tc>
                <a:tc>
                  <a:txBody>
                    <a:bodyPr/>
                    <a:lstStyle/>
                    <a:p>
                      <a:pPr>
                        <a:lnSpc>
                          <a:spcPct val="115000"/>
                        </a:lnSpc>
                        <a:defRPr sz="1800"/>
                      </a:pPr>
                      <a:r>
                        <a:rPr sz="800">
                          <a:latin typeface="Inter"/>
                          <a:ea typeface="Inter"/>
                          <a:cs typeface="Inter"/>
                          <a:sym typeface="Inter"/>
                        </a:rPr>
                        <a:t>1,600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1,700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1,800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1,980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2,100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2,250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2,450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2,660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r>
              <a:tr h="258700">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May-22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1,500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4CCCC"/>
                    </a:solidFill>
                  </a:tcPr>
                </a:tc>
                <a:tc>
                  <a:txBody>
                    <a:bodyPr/>
                    <a:lstStyle/>
                    <a:p>
                      <a:pPr>
                        <a:lnSpc>
                          <a:spcPct val="115000"/>
                        </a:lnSpc>
                        <a:defRPr sz="1800"/>
                      </a:pPr>
                      <a:r>
                        <a:rPr sz="800">
                          <a:latin typeface="Inter"/>
                          <a:ea typeface="Inter"/>
                          <a:cs typeface="Inter"/>
                          <a:sym typeface="Inter"/>
                        </a:rPr>
                        <a:t>1,680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1,800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1,980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2,100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2,250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2,450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2,660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r>
              <a:tr h="258700">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Jun-22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1,650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4CCCC"/>
                    </a:solidFill>
                  </a:tcPr>
                </a:tc>
                <a:tc>
                  <a:txBody>
                    <a:bodyPr/>
                    <a:lstStyle/>
                    <a:p>
                      <a:pPr>
                        <a:lnSpc>
                          <a:spcPct val="115000"/>
                        </a:lnSpc>
                        <a:defRPr sz="1800"/>
                      </a:pPr>
                      <a:r>
                        <a:rPr sz="800">
                          <a:latin typeface="Inter"/>
                          <a:ea typeface="Inter"/>
                          <a:cs typeface="Inter"/>
                          <a:sym typeface="Inter"/>
                        </a:rPr>
                        <a:t>1,800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1,980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2,100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2,250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2,450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2,660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r>
              <a:tr h="258700">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Jul-22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18,300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D9EAD3"/>
                    </a:solidFill>
                  </a:tcPr>
                </a:tc>
                <a:tc>
                  <a:txBody>
                    <a:bodyPr/>
                    <a:lstStyle/>
                    <a:p>
                      <a:pPr>
                        <a:lnSpc>
                          <a:spcPct val="115000"/>
                        </a:lnSpc>
                        <a:defRPr sz="1800"/>
                      </a:pPr>
                      <a:r>
                        <a:rPr sz="800">
                          <a:latin typeface="Inter"/>
                          <a:ea typeface="Inter"/>
                          <a:cs typeface="Inter"/>
                          <a:sym typeface="Inter"/>
                        </a:rPr>
                        <a:t>1,980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2,100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2,250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2,450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2,660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r>
              <a:tr h="258700">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Aug-22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1,990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D9EAD3"/>
                    </a:solidFill>
                  </a:tcPr>
                </a:tc>
                <a:tc>
                  <a:txBody>
                    <a:bodyPr/>
                    <a:lstStyle/>
                    <a:p>
                      <a:pPr>
                        <a:lnSpc>
                          <a:spcPct val="115000"/>
                        </a:lnSpc>
                        <a:defRPr sz="1800"/>
                      </a:pPr>
                      <a:r>
                        <a:rPr sz="800">
                          <a:latin typeface="Inter"/>
                          <a:ea typeface="Inter"/>
                          <a:cs typeface="Inter"/>
                          <a:sym typeface="Inter"/>
                        </a:rPr>
                        <a:t>2,100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2,250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2,450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nSpc>
                          <a:spcPct val="115000"/>
                        </a:lnSpc>
                        <a:defRPr sz="1800"/>
                      </a:pPr>
                      <a:r>
                        <a:rPr sz="800">
                          <a:latin typeface="Inter"/>
                          <a:ea typeface="Inter"/>
                          <a:cs typeface="Inter"/>
                          <a:sym typeface="Inter"/>
                        </a:rPr>
                        <a:t>2,660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r>
              <a:tr h="258700">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Sep-22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r>
              <a:tr h="258700">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Oct-22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r>
              <a:tr h="225775">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Nov-22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r>
              <a:tr h="258700">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nSpc>
                          <a:spcPct val="115000"/>
                        </a:lnSpc>
                        <a:defRPr sz="1800"/>
                      </a:pPr>
                      <a:r>
                        <a:rPr sz="800">
                          <a:latin typeface="Inter"/>
                          <a:ea typeface="Inter"/>
                          <a:cs typeface="Inter"/>
                          <a:sym typeface="Inter"/>
                        </a:rPr>
                        <a:t>Dec-22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FFF"/>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r>
            </a:tbl>
          </a:graphicData>
        </a:graphic>
      </p:graphicFrame>
      <p:sp>
        <p:nvSpPr>
          <p:cNvPr id="708" name="Google Shape;531;p75"/>
          <p:cNvSpPr/>
          <p:nvPr/>
        </p:nvSpPr>
        <p:spPr>
          <a:xfrm>
            <a:off x="2497325" y="1069174"/>
            <a:ext cx="176101" cy="170701"/>
          </a:xfrm>
          <a:prstGeom prst="roundRect">
            <a:avLst>
              <a:gd name="adj" fmla="val 16667"/>
            </a:avLst>
          </a:prstGeom>
          <a:solidFill>
            <a:srgbClr val="FFF2CC"/>
          </a:solidFill>
          <a:ln>
            <a:solidFill>
              <a:srgbClr val="D8D8D8"/>
            </a:solidFill>
          </a:ln>
        </p:spPr>
        <p:txBody>
          <a:bodyPr lIns="0" tIns="0" rIns="0" bIns="0" anchor="ctr"/>
          <a:lstStyle/>
          <a:p>
            <a:pPr/>
          </a:p>
        </p:txBody>
      </p:sp>
      <p:sp>
        <p:nvSpPr>
          <p:cNvPr id="709" name="Google Shape;532;p75"/>
          <p:cNvSpPr/>
          <p:nvPr/>
        </p:nvSpPr>
        <p:spPr>
          <a:xfrm>
            <a:off x="3741475" y="1069179"/>
            <a:ext cx="176101" cy="170701"/>
          </a:xfrm>
          <a:prstGeom prst="roundRect">
            <a:avLst>
              <a:gd name="adj" fmla="val 16667"/>
            </a:avLst>
          </a:prstGeom>
          <a:solidFill>
            <a:srgbClr val="D9EAD3"/>
          </a:solidFill>
          <a:ln>
            <a:solidFill>
              <a:srgbClr val="D8D8D8"/>
            </a:solidFill>
          </a:ln>
        </p:spPr>
        <p:txBody>
          <a:bodyPr lIns="0" tIns="0" rIns="0" bIns="0" anchor="ctr"/>
          <a:lstStyle/>
          <a:p>
            <a:pPr/>
          </a:p>
        </p:txBody>
      </p:sp>
      <p:sp>
        <p:nvSpPr>
          <p:cNvPr id="710" name="Google Shape;533;p75"/>
          <p:cNvSpPr/>
          <p:nvPr/>
        </p:nvSpPr>
        <p:spPr>
          <a:xfrm>
            <a:off x="5412013" y="1069185"/>
            <a:ext cx="176101" cy="170701"/>
          </a:xfrm>
          <a:prstGeom prst="roundRect">
            <a:avLst>
              <a:gd name="adj" fmla="val 16667"/>
            </a:avLst>
          </a:prstGeom>
          <a:solidFill>
            <a:srgbClr val="EAD1DC"/>
          </a:solidFill>
          <a:ln>
            <a:solidFill>
              <a:srgbClr val="D8D8D8"/>
            </a:solidFill>
          </a:ln>
        </p:spPr>
        <p:txBody>
          <a:bodyPr lIns="0" tIns="0" rIns="0" bIns="0" anchor="ctr"/>
          <a:lstStyle/>
          <a:p>
            <a:pPr/>
          </a:p>
        </p:txBody>
      </p:sp>
      <p:sp>
        <p:nvSpPr>
          <p:cNvPr id="711" name="Google Shape;534;p75"/>
          <p:cNvSpPr txBox="1"/>
          <p:nvPr/>
        </p:nvSpPr>
        <p:spPr>
          <a:xfrm>
            <a:off x="2673424" y="992974"/>
            <a:ext cx="733802" cy="3225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nSpc>
                <a:spcPct val="115000"/>
              </a:lnSpc>
              <a:spcBef>
                <a:spcPts val="1200"/>
              </a:spcBef>
              <a:defRPr sz="900">
                <a:solidFill>
                  <a:srgbClr val="1F1F24"/>
                </a:solidFill>
                <a:latin typeface="Inter SemiBold"/>
                <a:ea typeface="Inter SemiBold"/>
                <a:cs typeface="Inter SemiBold"/>
                <a:sym typeface="Inter SemiBold"/>
              </a:defRPr>
            </a:lvl1pPr>
          </a:lstStyle>
          <a:p>
            <a:pPr/>
            <a:r>
              <a:t>Forecast</a:t>
            </a:r>
          </a:p>
        </p:txBody>
      </p:sp>
      <p:sp>
        <p:nvSpPr>
          <p:cNvPr id="712" name="Google Shape;535;p75"/>
          <p:cNvSpPr txBox="1"/>
          <p:nvPr/>
        </p:nvSpPr>
        <p:spPr>
          <a:xfrm>
            <a:off x="3917574" y="992974"/>
            <a:ext cx="1260301" cy="3225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nSpc>
                <a:spcPct val="115000"/>
              </a:lnSpc>
              <a:spcBef>
                <a:spcPts val="1200"/>
              </a:spcBef>
              <a:defRPr sz="900">
                <a:solidFill>
                  <a:srgbClr val="1F1F24"/>
                </a:solidFill>
                <a:latin typeface="Inter SemiBold"/>
                <a:ea typeface="Inter SemiBold"/>
                <a:cs typeface="Inter SemiBold"/>
                <a:sym typeface="Inter SemiBold"/>
              </a:defRPr>
            </a:lvl1pPr>
          </a:lstStyle>
          <a:p>
            <a:pPr/>
            <a:r>
              <a:t>Beat Original Plan</a:t>
            </a:r>
          </a:p>
        </p:txBody>
      </p:sp>
      <p:sp>
        <p:nvSpPr>
          <p:cNvPr id="713" name="Google Shape;536;p75"/>
          <p:cNvSpPr txBox="1"/>
          <p:nvPr/>
        </p:nvSpPr>
        <p:spPr>
          <a:xfrm>
            <a:off x="5588113" y="992974"/>
            <a:ext cx="1459501" cy="3225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nSpc>
                <a:spcPct val="115000"/>
              </a:lnSpc>
              <a:spcBef>
                <a:spcPts val="1200"/>
              </a:spcBef>
              <a:defRPr sz="900">
                <a:solidFill>
                  <a:srgbClr val="1F1F24"/>
                </a:solidFill>
                <a:latin typeface="Inter SemiBold"/>
                <a:ea typeface="Inter SemiBold"/>
                <a:cs typeface="Inter SemiBold"/>
                <a:sym typeface="Inter SemiBold"/>
              </a:defRPr>
            </a:lvl1pPr>
          </a:lstStyle>
          <a:p>
            <a:pPr/>
            <a:r>
              <a:t>Missed Original Plan</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17" name="Google Shape;542;p76"/>
          <p:cNvGraphicFramePr/>
          <p:nvPr/>
        </p:nvGraphicFramePr>
        <p:xfrm>
          <a:off x="1311624" y="1600724"/>
          <a:ext cx="6574751" cy="294597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071425"/>
                <a:gridCol w="892225"/>
                <a:gridCol w="1138200"/>
                <a:gridCol w="1312000"/>
                <a:gridCol w="1080225"/>
                <a:gridCol w="1080675"/>
              </a:tblGrid>
              <a:tr h="275225">
                <a:tc>
                  <a:txBody>
                    <a:bodyPr/>
                    <a:lstStyle/>
                    <a:p>
                      <a:pPr algn="l">
                        <a:lnSpc>
                          <a:spcPct val="115000"/>
                        </a:lnSpc>
                        <a:defRPr sz="1800"/>
                      </a:pPr>
                      <a:r>
                        <a:rPr b="1" sz="900">
                          <a:solidFill>
                            <a:srgbClr val="FFFFFF"/>
                          </a:solidFill>
                          <a:latin typeface="Inter"/>
                          <a:ea typeface="Inter"/>
                          <a:cs typeface="Inter"/>
                          <a:sym typeface="Inter"/>
                        </a:rPr>
                        <a:t>Sales Rep</a:t>
                      </a:r>
                    </a:p>
                  </a:txBody>
                  <a:tcPr marL="19050" marR="19050" marT="19050" marB="19050" anchor="b" anchorCtr="0" horzOverflow="overflow">
                    <a:lnL>
                      <a:solidFill>
                        <a:srgbClr val="000000"/>
                      </a:solidFill>
                    </a:lnL>
                    <a:lnR>
                      <a:solidFill>
                        <a:srgbClr val="CCCCCC"/>
                      </a:solidFill>
                    </a:lnR>
                    <a:lnT>
                      <a:solidFill>
                        <a:srgbClr val="000000"/>
                      </a:solidFill>
                    </a:lnT>
                    <a:lnB>
                      <a:solidFill>
                        <a:srgbClr val="D8D8D8"/>
                      </a:solidFill>
                    </a:lnB>
                    <a:solidFill>
                      <a:srgbClr val="0F3E65"/>
                    </a:solidFill>
                  </a:tcPr>
                </a:tc>
                <a:tc>
                  <a:txBody>
                    <a:bodyPr/>
                    <a:lstStyle/>
                    <a:p>
                      <a:pPr algn="l">
                        <a:lnSpc>
                          <a:spcPct val="115000"/>
                        </a:lnSpc>
                        <a:defRPr sz="1800"/>
                      </a:pPr>
                      <a:r>
                        <a:rPr b="1" sz="900">
                          <a:solidFill>
                            <a:srgbClr val="FFFFFF"/>
                          </a:solidFill>
                          <a:latin typeface="Inter"/>
                          <a:ea typeface="Inter"/>
                          <a:cs typeface="Inter"/>
                          <a:sym typeface="Inter"/>
                        </a:rPr>
                        <a:t>Deals Closed</a:t>
                      </a:r>
                    </a:p>
                  </a:txBody>
                  <a:tcPr marL="19050" marR="19050" marT="19050" marB="19050" anchor="b" anchorCtr="0" horzOverflow="overflow">
                    <a:lnL>
                      <a:solidFill>
                        <a:srgbClr val="CCCCCC"/>
                      </a:solidFill>
                    </a:lnL>
                    <a:lnR>
                      <a:solidFill>
                        <a:srgbClr val="CCCCCC"/>
                      </a:solidFill>
                    </a:lnR>
                    <a:lnT>
                      <a:solidFill>
                        <a:srgbClr val="000000"/>
                      </a:solidFill>
                    </a:lnT>
                    <a:lnB>
                      <a:solidFill>
                        <a:srgbClr val="D8D8D8"/>
                      </a:solidFill>
                    </a:lnB>
                    <a:solidFill>
                      <a:srgbClr val="0F3E65"/>
                    </a:solidFill>
                  </a:tcPr>
                </a:tc>
                <a:tc>
                  <a:txBody>
                    <a:bodyPr/>
                    <a:lstStyle/>
                    <a:p>
                      <a:pPr algn="l">
                        <a:lnSpc>
                          <a:spcPct val="115000"/>
                        </a:lnSpc>
                        <a:defRPr sz="1800"/>
                      </a:pPr>
                      <a:r>
                        <a:rPr b="1" sz="900">
                          <a:solidFill>
                            <a:srgbClr val="FFFFFF"/>
                          </a:solidFill>
                          <a:latin typeface="Inter"/>
                          <a:ea typeface="Inter"/>
                          <a:cs typeface="Inter"/>
                          <a:sym typeface="Inter"/>
                        </a:rPr>
                        <a:t>Bookings</a:t>
                      </a:r>
                    </a:p>
                  </a:txBody>
                  <a:tcPr marL="19050" marR="19050" marT="19050" marB="19050" anchor="b" anchorCtr="0" horzOverflow="overflow">
                    <a:lnL>
                      <a:solidFill>
                        <a:srgbClr val="CCCCCC"/>
                      </a:solidFill>
                    </a:lnL>
                    <a:lnR>
                      <a:solidFill>
                        <a:srgbClr val="CCCCCC"/>
                      </a:solidFill>
                    </a:lnR>
                    <a:lnT>
                      <a:solidFill>
                        <a:srgbClr val="000000"/>
                      </a:solidFill>
                    </a:lnT>
                    <a:lnB>
                      <a:solidFill>
                        <a:srgbClr val="D8D8D8"/>
                      </a:solidFill>
                    </a:lnB>
                    <a:solidFill>
                      <a:srgbClr val="0F3E65"/>
                    </a:solidFill>
                  </a:tcPr>
                </a:tc>
                <a:tc>
                  <a:txBody>
                    <a:bodyPr/>
                    <a:lstStyle/>
                    <a:p>
                      <a:pPr algn="l">
                        <a:lnSpc>
                          <a:spcPct val="115000"/>
                        </a:lnSpc>
                        <a:defRPr sz="1800"/>
                      </a:pPr>
                      <a:r>
                        <a:rPr b="1" sz="900">
                          <a:solidFill>
                            <a:srgbClr val="FFFFFF"/>
                          </a:solidFill>
                          <a:latin typeface="Inter"/>
                          <a:ea typeface="Inter"/>
                          <a:cs typeface="Inter"/>
                          <a:sym typeface="Inter"/>
                        </a:rPr>
                        <a:t>New ARR</a:t>
                      </a:r>
                    </a:p>
                  </a:txBody>
                  <a:tcPr marL="19050" marR="19050" marT="19050" marB="19050" anchor="b" anchorCtr="0" horzOverflow="overflow">
                    <a:lnL>
                      <a:solidFill>
                        <a:srgbClr val="CCCCCC"/>
                      </a:solidFill>
                    </a:lnL>
                    <a:lnR>
                      <a:solidFill>
                        <a:srgbClr val="CCCCCC"/>
                      </a:solidFill>
                    </a:lnR>
                    <a:lnT>
                      <a:solidFill>
                        <a:srgbClr val="000000"/>
                      </a:solidFill>
                    </a:lnT>
                    <a:lnB>
                      <a:solidFill>
                        <a:srgbClr val="D8D8D8"/>
                      </a:solidFill>
                    </a:lnB>
                    <a:solidFill>
                      <a:srgbClr val="0F3E65"/>
                    </a:solidFill>
                  </a:tcPr>
                </a:tc>
                <a:tc>
                  <a:txBody>
                    <a:bodyPr/>
                    <a:lstStyle/>
                    <a:p>
                      <a:pPr algn="l">
                        <a:lnSpc>
                          <a:spcPct val="115000"/>
                        </a:lnSpc>
                        <a:defRPr sz="1800"/>
                      </a:pPr>
                      <a:r>
                        <a:rPr b="1" sz="900">
                          <a:solidFill>
                            <a:srgbClr val="FFFFFF"/>
                          </a:solidFill>
                          <a:latin typeface="Inter"/>
                          <a:ea typeface="Inter"/>
                          <a:cs typeface="Inter"/>
                          <a:sym typeface="Inter"/>
                        </a:rPr>
                        <a:t>Bookings Quota</a:t>
                      </a:r>
                    </a:p>
                  </a:txBody>
                  <a:tcPr marL="19050" marR="19050" marT="19050" marB="19050" anchor="b" anchorCtr="0" horzOverflow="overflow">
                    <a:lnL>
                      <a:solidFill>
                        <a:srgbClr val="CCCCCC"/>
                      </a:solidFill>
                    </a:lnL>
                    <a:lnR>
                      <a:solidFill>
                        <a:srgbClr val="CCCCCC"/>
                      </a:solidFill>
                    </a:lnR>
                    <a:lnT>
                      <a:solidFill>
                        <a:srgbClr val="000000"/>
                      </a:solidFill>
                    </a:lnT>
                    <a:lnB>
                      <a:solidFill>
                        <a:srgbClr val="D8D8D8"/>
                      </a:solidFill>
                    </a:lnB>
                    <a:solidFill>
                      <a:srgbClr val="0F3E65"/>
                    </a:solidFill>
                  </a:tcPr>
                </a:tc>
                <a:tc>
                  <a:txBody>
                    <a:bodyPr/>
                    <a:lstStyle/>
                    <a:p>
                      <a:pPr algn="l">
                        <a:lnSpc>
                          <a:spcPct val="115000"/>
                        </a:lnSpc>
                        <a:defRPr sz="1800"/>
                      </a:pPr>
                      <a:r>
                        <a:rPr b="1" sz="900">
                          <a:solidFill>
                            <a:srgbClr val="FFFFFF"/>
                          </a:solidFill>
                          <a:latin typeface="Inter"/>
                          <a:ea typeface="Inter"/>
                          <a:cs typeface="Inter"/>
                          <a:sym typeface="Inter"/>
                        </a:rPr>
                        <a:t>Quota Attained</a:t>
                      </a:r>
                    </a:p>
                  </a:txBody>
                  <a:tcPr marL="19050" marR="19050" marT="19050" marB="19050" anchor="b" anchorCtr="0" horzOverflow="overflow">
                    <a:lnL>
                      <a:solidFill>
                        <a:srgbClr val="CCCCCC"/>
                      </a:solidFill>
                    </a:lnL>
                    <a:lnR>
                      <a:solidFill>
                        <a:srgbClr val="000000"/>
                      </a:solidFill>
                    </a:lnR>
                    <a:lnT>
                      <a:solidFill>
                        <a:srgbClr val="000000"/>
                      </a:solidFill>
                    </a:lnT>
                    <a:lnB>
                      <a:solidFill>
                        <a:srgbClr val="D8D8D8"/>
                      </a:solidFill>
                    </a:lnB>
                    <a:solidFill>
                      <a:srgbClr val="0F3E65"/>
                    </a:solidFill>
                  </a:tcPr>
                </a:tc>
              </a:tr>
              <a:tr h="267075">
                <a:tc>
                  <a:txBody>
                    <a:bodyPr/>
                    <a:lstStyle/>
                    <a:p>
                      <a:pPr algn="l">
                        <a:lnSpc>
                          <a:spcPct val="115000"/>
                        </a:lnSpc>
                        <a:defRPr sz="1800"/>
                      </a:pPr>
                      <a:r>
                        <a:rPr sz="900">
                          <a:latin typeface="Inter"/>
                          <a:ea typeface="Inter"/>
                          <a:cs typeface="Inter"/>
                          <a:sym typeface="Inter"/>
                        </a:rPr>
                        <a:t>Sales Rep 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8</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$150,000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$75,000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$120,000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125%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D9EAD3"/>
                    </a:solidFill>
                  </a:tcPr>
                </a:tc>
              </a:tr>
              <a:tr h="267075">
                <a:tc>
                  <a:txBody>
                    <a:bodyPr/>
                    <a:lstStyle/>
                    <a:p>
                      <a:pPr algn="l">
                        <a:lnSpc>
                          <a:spcPct val="115000"/>
                        </a:lnSpc>
                        <a:defRPr sz="1800"/>
                      </a:pPr>
                      <a:r>
                        <a:rPr sz="900">
                          <a:latin typeface="Inter"/>
                          <a:ea typeface="Inter"/>
                          <a:cs typeface="Inter"/>
                          <a:sym typeface="Inter"/>
                        </a:rPr>
                        <a:t>Sales Rep 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6</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$70,000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$50,000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$60,000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117%</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D9EAD3"/>
                    </a:solidFill>
                  </a:tcPr>
                </a:tc>
              </a:tr>
              <a:tr h="267075">
                <a:tc>
                  <a:txBody>
                    <a:bodyPr/>
                    <a:lstStyle/>
                    <a:p>
                      <a:pPr algn="l">
                        <a:lnSpc>
                          <a:spcPct val="115000"/>
                        </a:lnSpc>
                        <a:defRPr sz="1800"/>
                      </a:pPr>
                      <a:r>
                        <a:rPr sz="900">
                          <a:latin typeface="Inter"/>
                          <a:ea typeface="Inter"/>
                          <a:cs typeface="Inter"/>
                          <a:sym typeface="Inter"/>
                        </a:rPr>
                        <a:t>Sales Rep 3</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7</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$110,000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$80,000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$100,000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110%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D9EAD3"/>
                    </a:solidFill>
                  </a:tcPr>
                </a:tc>
              </a:tr>
              <a:tr h="267075">
                <a:tc>
                  <a:txBody>
                    <a:bodyPr/>
                    <a:lstStyle/>
                    <a:p>
                      <a:pPr algn="l">
                        <a:lnSpc>
                          <a:spcPct val="115000"/>
                        </a:lnSpc>
                        <a:defRPr sz="1800"/>
                      </a:pPr>
                      <a:r>
                        <a:rPr sz="900">
                          <a:latin typeface="Inter"/>
                          <a:ea typeface="Inter"/>
                          <a:cs typeface="Inter"/>
                          <a:sym typeface="Inter"/>
                        </a:rPr>
                        <a:t>Sales Rep 4</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9</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$85,000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$50,000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$80,000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106%</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D9EAD3"/>
                    </a:solidFill>
                  </a:tcPr>
                </a:tc>
              </a:tr>
              <a:tr h="267075">
                <a:tc>
                  <a:txBody>
                    <a:bodyPr/>
                    <a:lstStyle/>
                    <a:p>
                      <a:pPr algn="l">
                        <a:lnSpc>
                          <a:spcPct val="115000"/>
                        </a:lnSpc>
                        <a:defRPr sz="1800"/>
                      </a:pPr>
                      <a:r>
                        <a:rPr sz="900">
                          <a:latin typeface="Inter"/>
                          <a:ea typeface="Inter"/>
                          <a:cs typeface="Inter"/>
                          <a:sym typeface="Inter"/>
                        </a:rPr>
                        <a:t>Sales Rep 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4</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$100,000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$50,000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$100,000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100%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D9EAD3"/>
                    </a:solidFill>
                  </a:tcPr>
                </a:tc>
              </a:tr>
              <a:tr h="267075">
                <a:tc>
                  <a:txBody>
                    <a:bodyPr/>
                    <a:lstStyle/>
                    <a:p>
                      <a:pPr algn="l">
                        <a:lnSpc>
                          <a:spcPct val="115000"/>
                        </a:lnSpc>
                        <a:defRPr sz="1800"/>
                      </a:pPr>
                      <a:r>
                        <a:rPr sz="900">
                          <a:latin typeface="Inter"/>
                          <a:ea typeface="Inter"/>
                          <a:cs typeface="Inter"/>
                          <a:sym typeface="Inter"/>
                        </a:rPr>
                        <a:t>Sales Rep 6</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3</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$180,000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$90,000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$200,000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90%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r>
              <a:tr h="267075">
                <a:tc>
                  <a:txBody>
                    <a:bodyPr/>
                    <a:lstStyle/>
                    <a:p>
                      <a:pPr algn="l">
                        <a:lnSpc>
                          <a:spcPct val="115000"/>
                        </a:lnSpc>
                        <a:defRPr sz="1800"/>
                      </a:pPr>
                      <a:r>
                        <a:rPr sz="900">
                          <a:latin typeface="Inter"/>
                          <a:ea typeface="Inter"/>
                          <a:cs typeface="Inter"/>
                          <a:sym typeface="Inter"/>
                        </a:rPr>
                        <a:t>Sales Rep 7</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3</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$40,000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$40,000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$50,000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80%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FF2CC"/>
                    </a:solidFill>
                  </a:tcPr>
                </a:tc>
              </a:tr>
              <a:tr h="267075">
                <a:tc>
                  <a:txBody>
                    <a:bodyPr/>
                    <a:lstStyle/>
                    <a:p>
                      <a:pPr algn="l">
                        <a:lnSpc>
                          <a:spcPct val="115000"/>
                        </a:lnSpc>
                        <a:defRPr sz="1800"/>
                      </a:pPr>
                      <a:r>
                        <a:rPr sz="900">
                          <a:latin typeface="Inter"/>
                          <a:ea typeface="Inter"/>
                          <a:cs typeface="Inter"/>
                          <a:sym typeface="Inter"/>
                        </a:rPr>
                        <a:t>Sales Rep 8</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$35,000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$30,000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$50,000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70%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4CCCC"/>
                    </a:solidFill>
                  </a:tcPr>
                </a:tc>
              </a:tr>
              <a:tr h="267075">
                <a:tc>
                  <a:txBody>
                    <a:bodyPr/>
                    <a:lstStyle/>
                    <a:p>
                      <a:pPr algn="l">
                        <a:lnSpc>
                          <a:spcPct val="115000"/>
                        </a:lnSpc>
                        <a:defRPr sz="1800"/>
                      </a:pPr>
                      <a:r>
                        <a:rPr sz="900">
                          <a:latin typeface="Inter"/>
                          <a:ea typeface="Inter"/>
                          <a:cs typeface="Inter"/>
                          <a:sym typeface="Inter"/>
                        </a:rPr>
                        <a:t>Sales Rep 9</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$60,000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$55,000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$100,000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60%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4CCCC"/>
                    </a:solidFill>
                  </a:tcPr>
                </a:tc>
              </a:tr>
              <a:tr h="267075">
                <a:tc>
                  <a:txBody>
                    <a:bodyPr/>
                    <a:lstStyle/>
                    <a:p>
                      <a:pPr algn="l">
                        <a:lnSpc>
                          <a:spcPct val="115000"/>
                        </a:lnSpc>
                        <a:defRPr sz="1800"/>
                      </a:pPr>
                      <a:r>
                        <a:rPr sz="900">
                          <a:latin typeface="Inter"/>
                          <a:ea typeface="Inter"/>
                          <a:cs typeface="Inter"/>
                          <a:sym typeface="Inter"/>
                        </a:rPr>
                        <a:t>Sales Rep 10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$75,000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$65,000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$150,000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nSpc>
                          <a:spcPct val="115000"/>
                        </a:lnSpc>
                        <a:defRPr sz="1800"/>
                      </a:pPr>
                      <a:r>
                        <a:rPr sz="900">
                          <a:latin typeface="Inter"/>
                          <a:ea typeface="Inter"/>
                          <a:cs typeface="Inter"/>
                          <a:sym typeface="Inter"/>
                        </a:rPr>
                        <a:t>50%</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4CCCC"/>
                    </a:solidFill>
                  </a:tcPr>
                </a:tc>
              </a:tr>
            </a:tbl>
          </a:graphicData>
        </a:graphic>
      </p:graphicFrame>
      <p:sp>
        <p:nvSpPr>
          <p:cNvPr id="718" name="Google Shape;543;p76"/>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3F3F3F"/>
                </a:solidFill>
              </a:defRPr>
            </a:lvl1pPr>
          </a:lstStyle>
          <a:p>
            <a:pPr/>
            <a:r>
              <a:t>03. SALES UPDATES</a:t>
            </a:r>
          </a:p>
        </p:txBody>
      </p:sp>
      <p:sp>
        <p:nvSpPr>
          <p:cNvPr id="719" name="Google Shape;544;p76"/>
          <p:cNvSpPr txBox="1"/>
          <p:nvPr/>
        </p:nvSpPr>
        <p:spPr>
          <a:xfrm>
            <a:off x="354450" y="856424"/>
            <a:ext cx="8435100" cy="46664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lnSpc>
                <a:spcPct val="115000"/>
              </a:lnSpc>
              <a:defRPr b="1" sz="2000">
                <a:solidFill>
                  <a:srgbClr val="1F1F24"/>
                </a:solidFill>
              </a:defRPr>
            </a:lvl1pPr>
          </a:lstStyle>
          <a:p>
            <a:pPr/>
            <a:r>
              <a:t>KPI Pipeline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3" name="Google Shape;549;p77"/>
          <p:cNvSpPr txBox="1"/>
          <p:nvPr/>
        </p:nvSpPr>
        <p:spPr>
          <a:xfrm>
            <a:off x="2789550" y="1956649"/>
            <a:ext cx="3564900" cy="1389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3600">
                <a:solidFill>
                  <a:srgbClr val="FFFFFF"/>
                </a:solidFill>
                <a:latin typeface="Inter SemiBold"/>
                <a:ea typeface="Inter SemiBold"/>
                <a:cs typeface="Inter SemiBold"/>
                <a:sym typeface="Inter SemiBold"/>
              </a:defRPr>
            </a:pPr>
            <a:r>
              <a:t>Product </a:t>
            </a:r>
            <a:r>
              <a:rPr sz="4300">
                <a:solidFill>
                  <a:srgbClr val="EDD486"/>
                </a:solidFill>
                <a:latin typeface="Caveat SemiBold"/>
                <a:ea typeface="Caveat SemiBold"/>
                <a:cs typeface="Caveat SemiBold"/>
                <a:sym typeface="Caveat SemiBold"/>
              </a:rPr>
              <a:t>Updates</a:t>
            </a:r>
            <a:r>
              <a:t>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5" name="Google Shape;554;p78"/>
          <p:cNvSpPr txBox="1"/>
          <p:nvPr>
            <p:ph type="body" sz="quarter" idx="4294967295"/>
          </p:nvPr>
        </p:nvSpPr>
        <p:spPr>
          <a:xfrm>
            <a:off x="1077474" y="2820799"/>
            <a:ext cx="3369302" cy="1632301"/>
          </a:xfrm>
          <a:prstGeom prst="rect">
            <a:avLst/>
          </a:prstGeom>
        </p:spPr>
        <p:txBody>
          <a:bodyPr lIns="0" tIns="0" rIns="0" bIns="0"/>
          <a:lstStyle/>
          <a:p>
            <a:pPr marL="0" indent="0">
              <a:buSzTx/>
              <a:buNone/>
              <a:defRPr sz="1400">
                <a:solidFill>
                  <a:srgbClr val="1F1F24"/>
                </a:solidFill>
                <a:latin typeface="Inter SemiBold"/>
                <a:ea typeface="Inter SemiBold"/>
                <a:cs typeface="Inter SemiBold"/>
                <a:sym typeface="Inter SemiBold"/>
              </a:defRPr>
            </a:pPr>
            <a:r>
              <a:t>Tech improvement #1</a:t>
            </a:r>
          </a:p>
          <a:p>
            <a:pPr marL="0" indent="0">
              <a:buSzTx/>
              <a:buNone/>
              <a:defRPr>
                <a:solidFill>
                  <a:srgbClr val="FFFFFF"/>
                </a:solidFill>
                <a:latin typeface="Helvetica Neue"/>
                <a:ea typeface="Helvetica Neue"/>
                <a:cs typeface="Helvetica Neue"/>
                <a:sym typeface="Helvetica Neue"/>
              </a:defRPr>
            </a:pPr>
            <a:endParaRPr sz="1400">
              <a:solidFill>
                <a:srgbClr val="1F1F24"/>
              </a:solidFill>
              <a:latin typeface="Inter SemiBold"/>
              <a:ea typeface="Inter SemiBold"/>
              <a:cs typeface="Inter SemiBold"/>
              <a:sym typeface="Inter SemiBold"/>
            </a:endParaRPr>
          </a:p>
          <a:p>
            <a:pPr marL="0" indent="0">
              <a:buSzTx/>
              <a:buNone/>
              <a:defRPr sz="1400">
                <a:solidFill>
                  <a:srgbClr val="1F1F24"/>
                </a:solidFill>
                <a:latin typeface="Inter SemiBold"/>
                <a:ea typeface="Inter SemiBold"/>
                <a:cs typeface="Inter SemiBold"/>
                <a:sym typeface="Inter SemiBold"/>
              </a:defRPr>
            </a:pPr>
            <a:r>
              <a:t>Tech improvement #2</a:t>
            </a:r>
          </a:p>
          <a:p>
            <a:pPr marL="0" indent="0">
              <a:buSzTx/>
              <a:buNone/>
              <a:defRPr>
                <a:solidFill>
                  <a:srgbClr val="FFFFFF"/>
                </a:solidFill>
                <a:latin typeface="Helvetica Neue"/>
                <a:ea typeface="Helvetica Neue"/>
                <a:cs typeface="Helvetica Neue"/>
                <a:sym typeface="Helvetica Neue"/>
              </a:defRPr>
            </a:pPr>
            <a:endParaRPr sz="1400">
              <a:solidFill>
                <a:srgbClr val="1F1F24"/>
              </a:solidFill>
              <a:latin typeface="Inter SemiBold"/>
              <a:ea typeface="Inter SemiBold"/>
              <a:cs typeface="Inter SemiBold"/>
              <a:sym typeface="Inter SemiBold"/>
            </a:endParaRPr>
          </a:p>
          <a:p>
            <a:pPr marL="0" indent="0">
              <a:buSzTx/>
              <a:buNone/>
              <a:defRPr sz="1400">
                <a:solidFill>
                  <a:srgbClr val="1F1F24"/>
                </a:solidFill>
                <a:latin typeface="Inter SemiBold"/>
                <a:ea typeface="Inter SemiBold"/>
                <a:cs typeface="Inter SemiBold"/>
                <a:sym typeface="Inter SemiBold"/>
              </a:defRPr>
            </a:pPr>
            <a:r>
              <a:t>Tech improvement #3</a:t>
            </a:r>
          </a:p>
        </p:txBody>
      </p:sp>
      <p:pic>
        <p:nvPicPr>
          <p:cNvPr id="726" name="Google Shape;555;p78" descr="Google Shape;555;p78"/>
          <p:cNvPicPr>
            <a:picLocks noChangeAspect="1"/>
          </p:cNvPicPr>
          <p:nvPr/>
        </p:nvPicPr>
        <p:blipFill>
          <a:blip r:embed="rId2">
            <a:extLst/>
          </a:blip>
          <a:stretch>
            <a:fillRect/>
          </a:stretch>
        </p:blipFill>
        <p:spPr>
          <a:xfrm>
            <a:off x="621487" y="2732084"/>
            <a:ext cx="379801" cy="379789"/>
          </a:xfrm>
          <a:prstGeom prst="rect">
            <a:avLst/>
          </a:prstGeom>
          <a:ln w="12700">
            <a:miter lim="400000"/>
          </a:ln>
        </p:spPr>
      </p:pic>
      <p:pic>
        <p:nvPicPr>
          <p:cNvPr id="727" name="Google Shape;556;p78" descr="Google Shape;556;p78"/>
          <p:cNvPicPr>
            <a:picLocks noChangeAspect="1"/>
          </p:cNvPicPr>
          <p:nvPr/>
        </p:nvPicPr>
        <p:blipFill>
          <a:blip r:embed="rId2">
            <a:extLst/>
          </a:blip>
          <a:stretch>
            <a:fillRect/>
          </a:stretch>
        </p:blipFill>
        <p:spPr>
          <a:xfrm>
            <a:off x="621487" y="3720350"/>
            <a:ext cx="379801" cy="379789"/>
          </a:xfrm>
          <a:prstGeom prst="rect">
            <a:avLst/>
          </a:prstGeom>
          <a:ln w="12700">
            <a:miter lim="400000"/>
          </a:ln>
        </p:spPr>
      </p:pic>
      <p:pic>
        <p:nvPicPr>
          <p:cNvPr id="728" name="Google Shape;557;p78" descr="Google Shape;557;p78"/>
          <p:cNvPicPr>
            <a:picLocks noChangeAspect="1"/>
          </p:cNvPicPr>
          <p:nvPr/>
        </p:nvPicPr>
        <p:blipFill>
          <a:blip r:embed="rId2">
            <a:extLst/>
          </a:blip>
          <a:stretch>
            <a:fillRect/>
          </a:stretch>
        </p:blipFill>
        <p:spPr>
          <a:xfrm>
            <a:off x="605406" y="3226217"/>
            <a:ext cx="379801" cy="379790"/>
          </a:xfrm>
          <a:prstGeom prst="rect">
            <a:avLst/>
          </a:prstGeom>
          <a:ln w="12700">
            <a:miter lim="400000"/>
          </a:ln>
        </p:spPr>
      </p:pic>
      <p:sp>
        <p:nvSpPr>
          <p:cNvPr id="729" name="Google Shape;558;p78"/>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3F3F3F"/>
                </a:solidFill>
              </a:defRPr>
            </a:lvl1pPr>
          </a:lstStyle>
          <a:p>
            <a:pPr/>
            <a:r>
              <a:t>03. PRODUCT UPDATES</a:t>
            </a:r>
          </a:p>
        </p:txBody>
      </p:sp>
      <p:sp>
        <p:nvSpPr>
          <p:cNvPr id="730" name="Google Shape;559;p78"/>
          <p:cNvSpPr txBox="1"/>
          <p:nvPr/>
        </p:nvSpPr>
        <p:spPr>
          <a:xfrm>
            <a:off x="5035427" y="2771975"/>
            <a:ext cx="3369301" cy="128827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defTabSz="886968">
              <a:lnSpc>
                <a:spcPct val="115000"/>
              </a:lnSpc>
              <a:defRPr sz="1358">
                <a:solidFill>
                  <a:srgbClr val="1F1F24"/>
                </a:solidFill>
                <a:latin typeface="Inter SemiBold"/>
                <a:ea typeface="Inter SemiBold"/>
                <a:cs typeface="Inter SemiBold"/>
                <a:sym typeface="Inter SemiBold"/>
              </a:defRPr>
            </a:pPr>
            <a:r>
              <a:t>Wins</a:t>
            </a:r>
          </a:p>
          <a:p>
            <a:pPr defTabSz="886968">
              <a:lnSpc>
                <a:spcPct val="115000"/>
              </a:lnSpc>
              <a:defRPr sz="1746">
                <a:solidFill>
                  <a:srgbClr val="FFFFFF"/>
                </a:solidFill>
                <a:latin typeface="Helvetica Neue"/>
                <a:ea typeface="Helvetica Neue"/>
                <a:cs typeface="Helvetica Neue"/>
                <a:sym typeface="Helvetica Neue"/>
              </a:defRPr>
            </a:pPr>
            <a:endParaRPr>
              <a:solidFill>
                <a:srgbClr val="1F1F24"/>
              </a:solidFill>
              <a:latin typeface="Inter SemiBold"/>
              <a:ea typeface="Inter SemiBold"/>
              <a:cs typeface="Inter SemiBold"/>
              <a:sym typeface="Inter SemiBold"/>
            </a:endParaRPr>
          </a:p>
          <a:p>
            <a:pPr defTabSz="886968">
              <a:lnSpc>
                <a:spcPct val="115000"/>
              </a:lnSpc>
              <a:defRPr sz="1358">
                <a:solidFill>
                  <a:srgbClr val="1F1F24"/>
                </a:solidFill>
                <a:latin typeface="Inter SemiBold"/>
                <a:ea typeface="Inter SemiBold"/>
                <a:cs typeface="Inter SemiBold"/>
                <a:sym typeface="Inter SemiBold"/>
              </a:defRPr>
            </a:pPr>
            <a:r>
              <a:t>Delays</a:t>
            </a:r>
          </a:p>
          <a:p>
            <a:pPr defTabSz="886968">
              <a:lnSpc>
                <a:spcPct val="115000"/>
              </a:lnSpc>
              <a:defRPr sz="1746">
                <a:solidFill>
                  <a:srgbClr val="FFFFFF"/>
                </a:solidFill>
                <a:latin typeface="Helvetica Neue"/>
                <a:ea typeface="Helvetica Neue"/>
                <a:cs typeface="Helvetica Neue"/>
                <a:sym typeface="Helvetica Neue"/>
              </a:defRPr>
            </a:pPr>
            <a:endParaRPr>
              <a:solidFill>
                <a:srgbClr val="1F1F24"/>
              </a:solidFill>
              <a:latin typeface="Inter SemiBold"/>
              <a:ea typeface="Inter SemiBold"/>
              <a:cs typeface="Inter SemiBold"/>
              <a:sym typeface="Inter SemiBold"/>
            </a:endParaRPr>
          </a:p>
          <a:p>
            <a:pPr defTabSz="886968">
              <a:lnSpc>
                <a:spcPct val="115000"/>
              </a:lnSpc>
              <a:defRPr sz="1358">
                <a:solidFill>
                  <a:srgbClr val="1F1F24"/>
                </a:solidFill>
                <a:latin typeface="Inter SemiBold"/>
                <a:ea typeface="Inter SemiBold"/>
                <a:cs typeface="Inter SemiBold"/>
                <a:sym typeface="Inter SemiBold"/>
              </a:defRPr>
            </a:pPr>
            <a:r>
              <a:t>Objectives achieved</a:t>
            </a:r>
          </a:p>
        </p:txBody>
      </p:sp>
      <p:pic>
        <p:nvPicPr>
          <p:cNvPr id="731" name="Google Shape;560;p78" descr="Google Shape;560;p78"/>
          <p:cNvPicPr>
            <a:picLocks noChangeAspect="1"/>
          </p:cNvPicPr>
          <p:nvPr/>
        </p:nvPicPr>
        <p:blipFill>
          <a:blip r:embed="rId3">
            <a:extLst/>
          </a:blip>
          <a:stretch>
            <a:fillRect/>
          </a:stretch>
        </p:blipFill>
        <p:spPr>
          <a:xfrm>
            <a:off x="4539044" y="2732084"/>
            <a:ext cx="379801" cy="379789"/>
          </a:xfrm>
          <a:prstGeom prst="rect">
            <a:avLst/>
          </a:prstGeom>
          <a:ln w="12700">
            <a:miter lim="400000"/>
          </a:ln>
        </p:spPr>
      </p:pic>
      <p:pic>
        <p:nvPicPr>
          <p:cNvPr id="732" name="Google Shape;561;p78" descr="Google Shape;561;p78"/>
          <p:cNvPicPr>
            <a:picLocks noChangeAspect="1"/>
          </p:cNvPicPr>
          <p:nvPr/>
        </p:nvPicPr>
        <p:blipFill>
          <a:blip r:embed="rId3">
            <a:extLst/>
          </a:blip>
          <a:stretch>
            <a:fillRect/>
          </a:stretch>
        </p:blipFill>
        <p:spPr>
          <a:xfrm>
            <a:off x="4547499" y="3720350"/>
            <a:ext cx="379801" cy="379789"/>
          </a:xfrm>
          <a:prstGeom prst="rect">
            <a:avLst/>
          </a:prstGeom>
          <a:ln w="12700">
            <a:miter lim="400000"/>
          </a:ln>
        </p:spPr>
      </p:pic>
      <p:pic>
        <p:nvPicPr>
          <p:cNvPr id="733" name="Google Shape;562;p78" descr="Google Shape;562;p78"/>
          <p:cNvPicPr>
            <a:picLocks noChangeAspect="1"/>
          </p:cNvPicPr>
          <p:nvPr/>
        </p:nvPicPr>
        <p:blipFill>
          <a:blip r:embed="rId3">
            <a:extLst/>
          </a:blip>
          <a:stretch>
            <a:fillRect/>
          </a:stretch>
        </p:blipFill>
        <p:spPr>
          <a:xfrm>
            <a:off x="4547499" y="3226216"/>
            <a:ext cx="379801" cy="379789"/>
          </a:xfrm>
          <a:prstGeom prst="rect">
            <a:avLst/>
          </a:prstGeom>
          <a:ln w="12700">
            <a:miter lim="400000"/>
          </a:ln>
        </p:spPr>
      </p:pic>
      <p:sp>
        <p:nvSpPr>
          <p:cNvPr id="734" name="Google Shape;563;p78"/>
          <p:cNvSpPr txBox="1"/>
          <p:nvPr/>
        </p:nvSpPr>
        <p:spPr>
          <a:xfrm>
            <a:off x="457200" y="811349"/>
            <a:ext cx="8435100" cy="57761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nSpc>
                <a:spcPct val="115000"/>
              </a:lnSpc>
              <a:defRPr b="1" sz="2800">
                <a:solidFill>
                  <a:srgbClr val="1F1F24"/>
                </a:solidFill>
              </a:defRPr>
            </a:lvl1pPr>
          </a:lstStyle>
          <a:p>
            <a:pPr/>
            <a:r>
              <a:t>Product Priorities</a:t>
            </a:r>
          </a:p>
        </p:txBody>
      </p:sp>
      <p:sp>
        <p:nvSpPr>
          <p:cNvPr id="735" name="Google Shape;564;p78"/>
          <p:cNvSpPr txBox="1"/>
          <p:nvPr>
            <p:ph type="title" idx="4294967295"/>
          </p:nvPr>
        </p:nvSpPr>
        <p:spPr>
          <a:xfrm>
            <a:off x="515974" y="2043024"/>
            <a:ext cx="3157802" cy="473400"/>
          </a:xfrm>
          <a:prstGeom prst="rect">
            <a:avLst/>
          </a:prstGeom>
        </p:spPr>
        <p:txBody>
          <a:bodyPr anchor="ctr"/>
          <a:lstStyle>
            <a:lvl1pPr defTabSz="859536">
              <a:defRPr sz="1879">
                <a:solidFill>
                  <a:srgbClr val="1F1F24"/>
                </a:solidFill>
                <a:latin typeface="Inter SemiBold"/>
                <a:ea typeface="Inter SemiBold"/>
                <a:cs typeface="Inter SemiBold"/>
                <a:sym typeface="Inter SemiBold"/>
              </a:defRPr>
            </a:lvl1pPr>
          </a:lstStyle>
          <a:p>
            <a:pPr/>
            <a:r>
              <a:t>Latest Releases:</a:t>
            </a:r>
          </a:p>
        </p:txBody>
      </p:sp>
      <p:sp>
        <p:nvSpPr>
          <p:cNvPr id="736" name="Google Shape;565;p78"/>
          <p:cNvSpPr txBox="1"/>
          <p:nvPr/>
        </p:nvSpPr>
        <p:spPr>
          <a:xfrm>
            <a:off x="4571999" y="2043024"/>
            <a:ext cx="2940002" cy="47340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normAutofit fontScale="100000" lnSpcReduction="0"/>
          </a:bodyPr>
          <a:lstStyle>
            <a:lvl1pPr defTabSz="859536">
              <a:defRPr sz="1879">
                <a:solidFill>
                  <a:srgbClr val="1F1F24"/>
                </a:solidFill>
                <a:latin typeface="Inter SemiBold"/>
                <a:ea typeface="Inter SemiBold"/>
                <a:cs typeface="Inter SemiBold"/>
                <a:sym typeface="Inter SemiBold"/>
              </a:defRPr>
            </a:lvl1pPr>
          </a:lstStyle>
          <a:p>
            <a:pPr/>
            <a:r>
              <a:t>Impact:</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38" name="Google Shape;571;p79"/>
          <p:cNvGraphicFramePr/>
          <p:nvPr/>
        </p:nvGraphicFramePr>
        <p:xfrm>
          <a:off x="230963" y="1915274"/>
          <a:ext cx="8682050" cy="207417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81000"/>
                <a:gridCol w="942975"/>
                <a:gridCol w="866775"/>
                <a:gridCol w="819150"/>
                <a:gridCol w="771525"/>
                <a:gridCol w="762000"/>
                <a:gridCol w="628650"/>
                <a:gridCol w="742950"/>
                <a:gridCol w="666750"/>
                <a:gridCol w="609600"/>
                <a:gridCol w="533400"/>
                <a:gridCol w="495300"/>
                <a:gridCol w="561975"/>
              </a:tblGrid>
              <a:tr h="326150">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gridSpan="3">
                  <a:txBody>
                    <a:bodyPr/>
                    <a:lstStyle/>
                    <a:p>
                      <a:pPr algn="ctr">
                        <a:lnSpc>
                          <a:spcPct val="115000"/>
                        </a:lnSpc>
                        <a:defRPr sz="1800"/>
                      </a:pPr>
                      <a:r>
                        <a:rPr b="1" sz="900">
                          <a:solidFill>
                            <a:srgbClr val="FFFFFF"/>
                          </a:solidFill>
                          <a:latin typeface="Inter"/>
                          <a:ea typeface="Inter"/>
                          <a:cs typeface="Inter"/>
                          <a:sym typeface="Inter"/>
                        </a:rPr>
                        <a:t>Q1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c hMerge="1">
                  <a:tcPr/>
                </a:tc>
                <a:tc hMerge="1">
                  <a:tcPr/>
                </a:tc>
                <a:tc gridSpan="3">
                  <a:txBody>
                    <a:bodyPr/>
                    <a:lstStyle/>
                    <a:p>
                      <a:pPr algn="ctr">
                        <a:lnSpc>
                          <a:spcPct val="115000"/>
                        </a:lnSpc>
                        <a:defRPr sz="1800"/>
                      </a:pPr>
                      <a:r>
                        <a:rPr b="1" sz="900">
                          <a:solidFill>
                            <a:srgbClr val="FFFFFF"/>
                          </a:solidFill>
                          <a:latin typeface="Inter"/>
                          <a:ea typeface="Inter"/>
                          <a:cs typeface="Inter"/>
                          <a:sym typeface="Inter"/>
                        </a:rPr>
                        <a:t>Q2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7264C2"/>
                    </a:solidFill>
                  </a:tcPr>
                </a:tc>
                <a:tc hMerge="1">
                  <a:tcPr/>
                </a:tc>
                <a:tc hMerge="1">
                  <a:tcPr/>
                </a:tc>
                <a:tc gridSpan="3">
                  <a:txBody>
                    <a:bodyPr/>
                    <a:lstStyle/>
                    <a:p>
                      <a:pPr algn="ctr">
                        <a:lnSpc>
                          <a:spcPct val="115000"/>
                        </a:lnSpc>
                        <a:defRPr sz="1800"/>
                      </a:pPr>
                      <a:r>
                        <a:rPr b="1" sz="900">
                          <a:solidFill>
                            <a:srgbClr val="FFFFFF"/>
                          </a:solidFill>
                          <a:latin typeface="Inter"/>
                          <a:ea typeface="Inter"/>
                          <a:cs typeface="Inter"/>
                          <a:sym typeface="Inter"/>
                        </a:rPr>
                        <a:t>Q3</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06EA5"/>
                    </a:solidFill>
                  </a:tcPr>
                </a:tc>
                <a:tc hMerge="1">
                  <a:tcPr/>
                </a:tc>
                <a:tc hMerge="1">
                  <a:tcPr/>
                </a:tc>
                <a:tc gridSpan="3">
                  <a:txBody>
                    <a:bodyPr/>
                    <a:lstStyle/>
                    <a:p>
                      <a:pPr algn="ctr">
                        <a:lnSpc>
                          <a:spcPct val="115000"/>
                        </a:lnSpc>
                        <a:defRPr sz="1800"/>
                      </a:pPr>
                      <a:r>
                        <a:rPr b="1" sz="900">
                          <a:solidFill>
                            <a:srgbClr val="FFFFFF"/>
                          </a:solidFill>
                          <a:latin typeface="Inter"/>
                          <a:ea typeface="Inter"/>
                          <a:cs typeface="Inter"/>
                          <a:sym typeface="Inter"/>
                        </a:rPr>
                        <a:t>Q4</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20D3B3"/>
                    </a:solidFill>
                  </a:tcPr>
                </a:tc>
                <a:tc hMerge="1">
                  <a:tcPr/>
                </a:tc>
                <a:tc hMerge="1">
                  <a:tcPr/>
                </a:tc>
              </a:tr>
              <a:tr h="200025">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lnSpc>
                          <a:spcPct val="115000"/>
                        </a:lnSpc>
                        <a:defRPr sz="1800"/>
                      </a:pPr>
                      <a:r>
                        <a:rPr sz="900">
                          <a:solidFill>
                            <a:srgbClr val="FFFFFF"/>
                          </a:solidFill>
                          <a:latin typeface="Inter"/>
                          <a:ea typeface="Inter"/>
                          <a:cs typeface="Inter"/>
                          <a:sym typeface="Inter"/>
                        </a:rPr>
                        <a:t>Jan</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c>
                  <a:txBody>
                    <a:bodyPr/>
                    <a:lstStyle/>
                    <a:p>
                      <a:pPr algn="l">
                        <a:lnSpc>
                          <a:spcPct val="115000"/>
                        </a:lnSpc>
                        <a:defRPr sz="1800"/>
                      </a:pPr>
                      <a:r>
                        <a:rPr sz="900">
                          <a:solidFill>
                            <a:srgbClr val="FFFFFF"/>
                          </a:solidFill>
                          <a:latin typeface="Inter"/>
                          <a:ea typeface="Inter"/>
                          <a:cs typeface="Inter"/>
                          <a:sym typeface="Inter"/>
                        </a:rPr>
                        <a:t>Feb</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c>
                  <a:txBody>
                    <a:bodyPr/>
                    <a:lstStyle/>
                    <a:p>
                      <a:pPr algn="l">
                        <a:lnSpc>
                          <a:spcPct val="115000"/>
                        </a:lnSpc>
                        <a:defRPr sz="1800"/>
                      </a:pPr>
                      <a:r>
                        <a:rPr sz="900">
                          <a:solidFill>
                            <a:srgbClr val="FFFFFF"/>
                          </a:solidFill>
                          <a:latin typeface="Inter"/>
                          <a:ea typeface="Inter"/>
                          <a:cs typeface="Inter"/>
                          <a:sym typeface="Inter"/>
                        </a:rPr>
                        <a:t>Mar</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c>
                  <a:txBody>
                    <a:bodyPr/>
                    <a:lstStyle/>
                    <a:p>
                      <a:pPr algn="l">
                        <a:lnSpc>
                          <a:spcPct val="115000"/>
                        </a:lnSpc>
                        <a:defRPr sz="1800"/>
                      </a:pPr>
                      <a:r>
                        <a:rPr sz="900">
                          <a:solidFill>
                            <a:srgbClr val="FFFFFF"/>
                          </a:solidFill>
                          <a:latin typeface="Inter"/>
                          <a:ea typeface="Inter"/>
                          <a:cs typeface="Inter"/>
                          <a:sym typeface="Inter"/>
                        </a:rPr>
                        <a:t>Apr</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7264C2"/>
                    </a:solidFill>
                  </a:tcPr>
                </a:tc>
                <a:tc>
                  <a:txBody>
                    <a:bodyPr/>
                    <a:lstStyle/>
                    <a:p>
                      <a:pPr algn="l">
                        <a:lnSpc>
                          <a:spcPct val="115000"/>
                        </a:lnSpc>
                        <a:defRPr sz="1800"/>
                      </a:pPr>
                      <a:r>
                        <a:rPr sz="900">
                          <a:solidFill>
                            <a:srgbClr val="FFFFFF"/>
                          </a:solidFill>
                          <a:latin typeface="Inter"/>
                          <a:ea typeface="Inter"/>
                          <a:cs typeface="Inter"/>
                          <a:sym typeface="Inter"/>
                        </a:rPr>
                        <a:t>May</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7264C2"/>
                    </a:solidFill>
                  </a:tcPr>
                </a:tc>
                <a:tc>
                  <a:txBody>
                    <a:bodyPr/>
                    <a:lstStyle/>
                    <a:p>
                      <a:pPr algn="l">
                        <a:lnSpc>
                          <a:spcPct val="115000"/>
                        </a:lnSpc>
                        <a:defRPr sz="1800"/>
                      </a:pPr>
                      <a:r>
                        <a:rPr sz="900">
                          <a:solidFill>
                            <a:srgbClr val="FFFFFF"/>
                          </a:solidFill>
                          <a:latin typeface="Inter"/>
                          <a:ea typeface="Inter"/>
                          <a:cs typeface="Inter"/>
                          <a:sym typeface="Inter"/>
                        </a:rPr>
                        <a:t>Jun</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7264C2"/>
                    </a:solidFill>
                  </a:tcPr>
                </a:tc>
                <a:tc>
                  <a:txBody>
                    <a:bodyPr/>
                    <a:lstStyle/>
                    <a:p>
                      <a:pPr algn="l">
                        <a:lnSpc>
                          <a:spcPct val="115000"/>
                        </a:lnSpc>
                        <a:defRPr sz="1800"/>
                      </a:pPr>
                      <a:r>
                        <a:rPr sz="900">
                          <a:solidFill>
                            <a:srgbClr val="FFFFFF"/>
                          </a:solidFill>
                          <a:latin typeface="Inter"/>
                          <a:ea typeface="Inter"/>
                          <a:cs typeface="Inter"/>
                          <a:sym typeface="Inter"/>
                        </a:rPr>
                        <a:t>July</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06EA5"/>
                    </a:solidFill>
                  </a:tcPr>
                </a:tc>
                <a:tc>
                  <a:txBody>
                    <a:bodyPr/>
                    <a:lstStyle/>
                    <a:p>
                      <a:pPr algn="l">
                        <a:lnSpc>
                          <a:spcPct val="115000"/>
                        </a:lnSpc>
                        <a:defRPr sz="1800"/>
                      </a:pPr>
                      <a:r>
                        <a:rPr sz="900">
                          <a:solidFill>
                            <a:srgbClr val="FFFFFF"/>
                          </a:solidFill>
                          <a:latin typeface="Inter"/>
                          <a:ea typeface="Inter"/>
                          <a:cs typeface="Inter"/>
                          <a:sym typeface="Inter"/>
                        </a:rPr>
                        <a:t>Aug</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06EA5"/>
                    </a:solidFill>
                  </a:tcPr>
                </a:tc>
                <a:tc>
                  <a:txBody>
                    <a:bodyPr/>
                    <a:lstStyle/>
                    <a:p>
                      <a:pPr algn="l">
                        <a:lnSpc>
                          <a:spcPct val="115000"/>
                        </a:lnSpc>
                        <a:defRPr sz="1800"/>
                      </a:pPr>
                      <a:r>
                        <a:rPr sz="900">
                          <a:solidFill>
                            <a:srgbClr val="FFFFFF"/>
                          </a:solidFill>
                          <a:latin typeface="Inter"/>
                          <a:ea typeface="Inter"/>
                          <a:cs typeface="Inter"/>
                          <a:sym typeface="Inter"/>
                        </a:rPr>
                        <a:t>Sep</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006EA5"/>
                    </a:solidFill>
                  </a:tcPr>
                </a:tc>
                <a:tc>
                  <a:txBody>
                    <a:bodyPr/>
                    <a:lstStyle/>
                    <a:p>
                      <a:pPr algn="l">
                        <a:lnSpc>
                          <a:spcPct val="115000"/>
                        </a:lnSpc>
                        <a:defRPr sz="1800"/>
                      </a:pPr>
                      <a:r>
                        <a:rPr sz="900">
                          <a:solidFill>
                            <a:srgbClr val="FFFFFF"/>
                          </a:solidFill>
                          <a:latin typeface="Inter"/>
                          <a:ea typeface="Inter"/>
                          <a:cs typeface="Inter"/>
                          <a:sym typeface="Inter"/>
                        </a:rPr>
                        <a:t>Oct</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20D3B3"/>
                    </a:solidFill>
                  </a:tcPr>
                </a:tc>
                <a:tc>
                  <a:txBody>
                    <a:bodyPr/>
                    <a:lstStyle/>
                    <a:p>
                      <a:pPr algn="l">
                        <a:lnSpc>
                          <a:spcPct val="115000"/>
                        </a:lnSpc>
                        <a:defRPr sz="1800"/>
                      </a:pPr>
                      <a:r>
                        <a:rPr sz="900">
                          <a:solidFill>
                            <a:srgbClr val="FFFFFF"/>
                          </a:solidFill>
                          <a:latin typeface="Inter"/>
                          <a:ea typeface="Inter"/>
                          <a:cs typeface="Inter"/>
                          <a:sym typeface="Inter"/>
                        </a:rPr>
                        <a:t>Nov</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20D3B3"/>
                    </a:solidFill>
                  </a:tcPr>
                </a:tc>
                <a:tc>
                  <a:txBody>
                    <a:bodyPr/>
                    <a:lstStyle/>
                    <a:p>
                      <a:pPr algn="l">
                        <a:lnSpc>
                          <a:spcPct val="115000"/>
                        </a:lnSpc>
                        <a:defRPr sz="1800"/>
                      </a:pPr>
                      <a:r>
                        <a:rPr sz="900">
                          <a:solidFill>
                            <a:srgbClr val="FFFFFF"/>
                          </a:solidFill>
                          <a:latin typeface="Inter"/>
                          <a:ea typeface="Inter"/>
                          <a:cs typeface="Inter"/>
                          <a:sym typeface="Inter"/>
                        </a:rPr>
                        <a:t>Dec</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20D3B3"/>
                    </a:solidFill>
                  </a:tcPr>
                </a:tc>
              </a:tr>
              <a:tr h="331925">
                <a:tc>
                  <a:txBody>
                    <a:bodyPr/>
                    <a:lstStyle/>
                    <a:p>
                      <a:pPr>
                        <a:lnSpc>
                          <a:spcPct val="115000"/>
                        </a:lnSpc>
                        <a:defRPr sz="1800"/>
                      </a:pPr>
                      <a:r>
                        <a:rPr sz="800">
                          <a:latin typeface="Inter"/>
                          <a:ea typeface="Inter"/>
                          <a:cs typeface="Inter"/>
                          <a:sym typeface="Inter"/>
                        </a:rPr>
                        <a:t>1</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gridSpan="4">
                  <a:txBody>
                    <a:bodyPr/>
                    <a:lstStyle/>
                    <a:p>
                      <a:pPr algn="ctr">
                        <a:lnSpc>
                          <a:spcPct val="115000"/>
                        </a:lnSpc>
                        <a:defRPr sz="1800"/>
                      </a:pPr>
                      <a:r>
                        <a:rPr sz="900">
                          <a:solidFill>
                            <a:srgbClr val="FFFFFF"/>
                          </a:solidFill>
                          <a:latin typeface="Inter"/>
                          <a:ea typeface="Inter"/>
                          <a:cs typeface="Inter"/>
                          <a:sym typeface="Inter"/>
                        </a:rPr>
                        <a:t>Key feature #1</a:t>
                      </a: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0F3E65"/>
                    </a:solidFill>
                  </a:tcPr>
                </a:tc>
                <a:tc hMerge="1">
                  <a:tcPr/>
                </a:tc>
                <a:tc hMerge="1">
                  <a:tcPr/>
                </a:tc>
                <a:tc hMerge="1">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r>
              <a:tr h="291325">
                <a:tc>
                  <a:txBody>
                    <a:bodyPr/>
                    <a:lstStyle/>
                    <a:p>
                      <a:pPr>
                        <a:lnSpc>
                          <a:spcPct val="115000"/>
                        </a:lnSpc>
                        <a:defRPr sz="1800"/>
                      </a:pPr>
                      <a:r>
                        <a:rPr sz="800">
                          <a:latin typeface="Inter"/>
                          <a:ea typeface="Inter"/>
                          <a:cs typeface="Inter"/>
                          <a:sym typeface="Inter"/>
                        </a:rPr>
                        <a:t>2</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gridSpan="4">
                  <a:txBody>
                    <a:bodyPr/>
                    <a:lstStyle/>
                    <a:p>
                      <a:pPr algn="ctr">
                        <a:lnSpc>
                          <a:spcPct val="115000"/>
                        </a:lnSpc>
                        <a:defRPr sz="1800"/>
                      </a:pPr>
                      <a:r>
                        <a:rPr sz="900">
                          <a:solidFill>
                            <a:srgbClr val="FFFFFF"/>
                          </a:solidFill>
                          <a:latin typeface="Inter"/>
                          <a:ea typeface="Inter"/>
                          <a:cs typeface="Inter"/>
                          <a:sym typeface="Inter"/>
                        </a:rPr>
                        <a:t>Key feature #2</a:t>
                      </a: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7264C2"/>
                    </a:solidFill>
                  </a:tcPr>
                </a:tc>
                <a:tc hMerge="1">
                  <a:tcPr/>
                </a:tc>
                <a:tc hMerge="1">
                  <a:tcPr/>
                </a:tc>
                <a:tc hMerge="1">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r>
              <a:tr h="342075">
                <a:tc>
                  <a:txBody>
                    <a:bodyPr/>
                    <a:lstStyle/>
                    <a:p>
                      <a:pPr>
                        <a:lnSpc>
                          <a:spcPct val="115000"/>
                        </a:lnSpc>
                        <a:defRPr sz="1800"/>
                      </a:pPr>
                      <a:r>
                        <a:rPr sz="800">
                          <a:latin typeface="Inter"/>
                          <a:ea typeface="Inter"/>
                          <a:cs typeface="Inter"/>
                          <a:sym typeface="Inter"/>
                        </a:rPr>
                        <a:t>3</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gridSpan="4">
                  <a:txBody>
                    <a:bodyPr/>
                    <a:lstStyle/>
                    <a:p>
                      <a:pPr algn="ctr">
                        <a:lnSpc>
                          <a:spcPct val="115000"/>
                        </a:lnSpc>
                        <a:defRPr sz="1800"/>
                      </a:pPr>
                      <a:r>
                        <a:rPr sz="900">
                          <a:solidFill>
                            <a:srgbClr val="FFFFFF"/>
                          </a:solidFill>
                          <a:latin typeface="Inter"/>
                          <a:ea typeface="Inter"/>
                          <a:cs typeface="Inter"/>
                          <a:sym typeface="Inter"/>
                        </a:rPr>
                        <a:t>key feature #3</a:t>
                      </a: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006EA5"/>
                    </a:solidFill>
                  </a:tcPr>
                </a:tc>
                <a:tc hMerge="1">
                  <a:tcPr/>
                </a:tc>
                <a:tc hMerge="1">
                  <a:tcPr/>
                </a:tc>
                <a:tc hMerge="1">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r>
              <a:tr h="291350">
                <a:tc>
                  <a:txBody>
                    <a:bodyPr/>
                    <a:lstStyle/>
                    <a:p>
                      <a:pPr>
                        <a:lnSpc>
                          <a:spcPct val="115000"/>
                        </a:lnSpc>
                        <a:defRPr sz="1800"/>
                      </a:pPr>
                      <a:r>
                        <a:rPr sz="800">
                          <a:latin typeface="Inter"/>
                          <a:ea typeface="Inter"/>
                          <a:cs typeface="Inter"/>
                          <a:sym typeface="Inter"/>
                        </a:rPr>
                        <a:t>4</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gridSpan="4">
                  <a:txBody>
                    <a:bodyPr/>
                    <a:lstStyle/>
                    <a:p>
                      <a:pPr algn="ctr">
                        <a:lnSpc>
                          <a:spcPct val="115000"/>
                        </a:lnSpc>
                        <a:defRPr sz="1800"/>
                      </a:pPr>
                      <a:r>
                        <a:rPr sz="900">
                          <a:solidFill>
                            <a:srgbClr val="FFFFFF"/>
                          </a:solidFill>
                          <a:latin typeface="Inter"/>
                          <a:ea typeface="Inter"/>
                          <a:cs typeface="Inter"/>
                          <a:sym typeface="Inter"/>
                        </a:rPr>
                        <a:t>Key feature #4</a:t>
                      </a: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20D3B3"/>
                    </a:solidFill>
                  </a:tcPr>
                </a:tc>
                <a:tc hMerge="1">
                  <a:tcPr/>
                </a:tc>
                <a:tc hMerge="1">
                  <a:tcPr/>
                </a:tc>
                <a:tc hMerge="1">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r>
              <a:tr h="291325">
                <a:tc>
                  <a:txBody>
                    <a:bodyPr/>
                    <a:lstStyle/>
                    <a:p>
                      <a:pPr>
                        <a:lnSpc>
                          <a:spcPct val="115000"/>
                        </a:lnSpc>
                        <a:defRPr sz="1800"/>
                      </a:pPr>
                      <a:r>
                        <a:rPr sz="800">
                          <a:latin typeface="Inter"/>
                          <a:ea typeface="Inter"/>
                          <a:cs typeface="Inter"/>
                          <a:sym typeface="Inter"/>
                        </a:rPr>
                        <a:t>5</a:t>
                      </a: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b"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a:txBody>
                    <a:bodyPr/>
                    <a:lstStyle/>
                    <a:p>
                      <a:pPr algn="l">
                        <a:defRPr sz="1400"/>
                      </a:pP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F3F3F3"/>
                    </a:solidFill>
                  </a:tcPr>
                </a:tc>
                <a:tc gridSpan="4">
                  <a:txBody>
                    <a:bodyPr/>
                    <a:lstStyle/>
                    <a:p>
                      <a:pPr algn="ctr">
                        <a:lnSpc>
                          <a:spcPct val="115000"/>
                        </a:lnSpc>
                        <a:defRPr sz="1800"/>
                      </a:pPr>
                      <a:r>
                        <a:rPr sz="900">
                          <a:solidFill>
                            <a:srgbClr val="FFFFFF"/>
                          </a:solidFill>
                          <a:latin typeface="Inter"/>
                          <a:ea typeface="Inter"/>
                          <a:cs typeface="Inter"/>
                          <a:sym typeface="Inter"/>
                        </a:rPr>
                        <a:t>Key feature #5</a:t>
                      </a:r>
                    </a:p>
                  </a:txBody>
                  <a:tcPr marL="19050" marR="19050" marT="19050" marB="19050" anchor="ctr" anchorCtr="0" horzOverflow="overflow">
                    <a:lnL>
                      <a:solidFill>
                        <a:srgbClr val="D8D8D8"/>
                      </a:solidFill>
                    </a:lnL>
                    <a:lnR>
                      <a:solidFill>
                        <a:srgbClr val="D8D8D8"/>
                      </a:solidFill>
                    </a:lnR>
                    <a:lnT>
                      <a:solidFill>
                        <a:srgbClr val="D8D8D8"/>
                      </a:solidFill>
                    </a:lnT>
                    <a:lnB>
                      <a:solidFill>
                        <a:srgbClr val="D8D8D8"/>
                      </a:solidFill>
                    </a:lnB>
                    <a:solidFill>
                      <a:srgbClr val="20D3B3"/>
                    </a:solidFill>
                  </a:tcPr>
                </a:tc>
                <a:tc hMerge="1">
                  <a:tcPr/>
                </a:tc>
                <a:tc hMerge="1">
                  <a:tcPr/>
                </a:tc>
                <a:tc hMerge="1">
                  <a:tcPr/>
                </a:tc>
              </a:tr>
            </a:tbl>
          </a:graphicData>
        </a:graphic>
      </p:graphicFrame>
      <p:sp>
        <p:nvSpPr>
          <p:cNvPr id="739" name="Google Shape;572;p79"/>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3F3F3F"/>
                </a:solidFill>
              </a:defRPr>
            </a:lvl1pPr>
          </a:lstStyle>
          <a:p>
            <a:pPr/>
            <a:r>
              <a:t>03. PRODUCT UPDATES</a:t>
            </a:r>
          </a:p>
        </p:txBody>
      </p:sp>
      <p:sp>
        <p:nvSpPr>
          <p:cNvPr id="740" name="Google Shape;573;p79"/>
          <p:cNvSpPr txBox="1"/>
          <p:nvPr/>
        </p:nvSpPr>
        <p:spPr>
          <a:xfrm>
            <a:off x="354450" y="1157000"/>
            <a:ext cx="8435100" cy="46664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lnSpc>
                <a:spcPct val="115000"/>
              </a:lnSpc>
              <a:defRPr b="1" sz="2000">
                <a:solidFill>
                  <a:srgbClr val="1F1F24"/>
                </a:solidFill>
              </a:defRPr>
            </a:lvl1pPr>
          </a:lstStyle>
          <a:p>
            <a:pPr/>
            <a:r>
              <a:t>Product Roadmap</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42" name="Google Shape;578;p80" descr="Google Shape;578;p80"/>
          <p:cNvPicPr>
            <a:picLocks noChangeAspect="1"/>
          </p:cNvPicPr>
          <p:nvPr/>
        </p:nvPicPr>
        <p:blipFill>
          <a:blip r:embed="rId2">
            <a:extLst/>
          </a:blip>
          <a:stretch>
            <a:fillRect/>
          </a:stretch>
        </p:blipFill>
        <p:spPr>
          <a:xfrm>
            <a:off x="197324" y="1761125"/>
            <a:ext cx="4195098" cy="1886564"/>
          </a:xfrm>
          <a:prstGeom prst="rect">
            <a:avLst/>
          </a:prstGeom>
          <a:ln w="12700">
            <a:miter lim="400000"/>
          </a:ln>
          <a:effectLst>
            <a:outerShdw sx="100000" sy="100000" kx="0" ky="0" algn="b" rotWithShape="0" blurRad="139700" dist="57150" dir="7620000">
              <a:srgbClr val="000000">
                <a:alpha val="15000"/>
              </a:srgbClr>
            </a:outerShdw>
          </a:effectLst>
        </p:spPr>
      </p:pic>
      <p:pic>
        <p:nvPicPr>
          <p:cNvPr id="743" name="Google Shape;579;p80" descr="Google Shape;579;p80"/>
          <p:cNvPicPr>
            <a:picLocks noChangeAspect="1"/>
          </p:cNvPicPr>
          <p:nvPr/>
        </p:nvPicPr>
        <p:blipFill>
          <a:blip r:embed="rId3">
            <a:extLst/>
          </a:blip>
          <a:stretch>
            <a:fillRect/>
          </a:stretch>
        </p:blipFill>
        <p:spPr>
          <a:xfrm>
            <a:off x="4571994" y="2346699"/>
            <a:ext cx="4402131" cy="1886575"/>
          </a:xfrm>
          <a:prstGeom prst="rect">
            <a:avLst/>
          </a:prstGeom>
          <a:ln w="12700">
            <a:miter lim="400000"/>
          </a:ln>
          <a:effectLst>
            <a:outerShdw sx="100000" sy="100000" kx="0" ky="0" algn="b" rotWithShape="0" blurRad="139700" dist="57150" dir="7620000">
              <a:srgbClr val="000000">
                <a:alpha val="15000"/>
              </a:srgbClr>
            </a:outerShdw>
          </a:effectLst>
        </p:spPr>
      </p:pic>
      <p:sp>
        <p:nvSpPr>
          <p:cNvPr id="744" name="Google Shape;580;p80"/>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3F3F3F"/>
                </a:solidFill>
              </a:defRPr>
            </a:lvl1pPr>
          </a:lstStyle>
          <a:p>
            <a:pPr/>
            <a:r>
              <a:t>03. PRODUCT UPDATES</a:t>
            </a:r>
          </a:p>
        </p:txBody>
      </p:sp>
      <p:sp>
        <p:nvSpPr>
          <p:cNvPr id="745" name="Google Shape;581;p80"/>
          <p:cNvSpPr txBox="1"/>
          <p:nvPr/>
        </p:nvSpPr>
        <p:spPr>
          <a:xfrm>
            <a:off x="354450" y="973549"/>
            <a:ext cx="8435100" cy="46664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lnSpc>
                <a:spcPct val="115000"/>
              </a:lnSpc>
              <a:defRPr b="1" sz="2000">
                <a:solidFill>
                  <a:srgbClr val="1F1F24"/>
                </a:solidFill>
              </a:defRPr>
            </a:lvl1pPr>
          </a:lstStyle>
          <a:p>
            <a:pPr/>
            <a:r>
              <a:t>Engagement</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7" name="Google Shape;586;p81"/>
          <p:cNvSpPr txBox="1"/>
          <p:nvPr/>
        </p:nvSpPr>
        <p:spPr>
          <a:xfrm>
            <a:off x="2509199" y="1956649"/>
            <a:ext cx="4125601" cy="1389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3600">
                <a:solidFill>
                  <a:srgbClr val="FFFFFF"/>
                </a:solidFill>
                <a:latin typeface="Inter SemiBold"/>
                <a:ea typeface="Inter SemiBold"/>
                <a:cs typeface="Inter SemiBold"/>
                <a:sym typeface="Inter SemiBold"/>
              </a:defRPr>
            </a:pPr>
            <a:r>
              <a:t>Marketing </a:t>
            </a:r>
            <a:r>
              <a:rPr sz="4300">
                <a:solidFill>
                  <a:srgbClr val="EDD486"/>
                </a:solidFill>
                <a:latin typeface="Caveat SemiBold"/>
                <a:ea typeface="Caveat SemiBold"/>
                <a:cs typeface="Caveat SemiBold"/>
                <a:sym typeface="Caveat SemiBold"/>
              </a:rPr>
              <a:t>Updates</a:t>
            </a:r>
            <a:r>
              <a:t>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9" name="Google Shape;591;p82"/>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FFFFFF"/>
                </a:solidFill>
              </a:defRPr>
            </a:lvl1pPr>
          </a:lstStyle>
          <a:p>
            <a:pPr/>
            <a:r>
              <a:t>03. MARKETING UPDATES</a:t>
            </a:r>
          </a:p>
        </p:txBody>
      </p:sp>
      <p:sp>
        <p:nvSpPr>
          <p:cNvPr id="750" name="Google Shape;592;p82"/>
          <p:cNvSpPr txBox="1"/>
          <p:nvPr>
            <p:ph type="title" idx="4294967295"/>
          </p:nvPr>
        </p:nvSpPr>
        <p:spPr>
          <a:xfrm>
            <a:off x="457199" y="830999"/>
            <a:ext cx="3209402" cy="1098301"/>
          </a:xfrm>
          <a:prstGeom prst="rect">
            <a:avLst/>
          </a:prstGeom>
        </p:spPr>
        <p:txBody>
          <a:bodyPr/>
          <a:lstStyle>
            <a:lvl1pPr defTabSz="877823">
              <a:defRPr b="1" sz="2976">
                <a:solidFill>
                  <a:srgbClr val="FFFFFF"/>
                </a:solidFill>
                <a:latin typeface="Helvetica Neue"/>
                <a:ea typeface="Helvetica Neue"/>
                <a:cs typeface="Helvetica Neue"/>
                <a:sym typeface="Helvetica Neue"/>
              </a:defRPr>
            </a:lvl1pPr>
          </a:lstStyle>
          <a:p>
            <a:pPr/>
            <a:r>
              <a:t>Priorities for the quarter</a:t>
            </a:r>
          </a:p>
        </p:txBody>
      </p:sp>
      <p:sp>
        <p:nvSpPr>
          <p:cNvPr id="751" name="Google Shape;593;p82"/>
          <p:cNvSpPr txBox="1"/>
          <p:nvPr>
            <p:ph type="body" sz="quarter" idx="4294967295"/>
          </p:nvPr>
        </p:nvSpPr>
        <p:spPr>
          <a:xfrm>
            <a:off x="4810887" y="815058"/>
            <a:ext cx="4175401" cy="519301"/>
          </a:xfrm>
          <a:prstGeom prst="rect">
            <a:avLst/>
          </a:prstGeom>
        </p:spPr>
        <p:txBody>
          <a:bodyPr lIns="0" tIns="0" rIns="0" bIns="0" anchor="b"/>
          <a:lstStyle>
            <a:lvl1pPr marL="0" indent="0">
              <a:buSzTx/>
              <a:buNone/>
              <a:defRPr>
                <a:solidFill>
                  <a:srgbClr val="FFFFFF"/>
                </a:solidFill>
                <a:latin typeface="Inter Medium"/>
                <a:ea typeface="Inter Medium"/>
                <a:cs typeface="Inter Medium"/>
                <a:sym typeface="Inter Medium"/>
              </a:defRPr>
            </a:lvl1pPr>
          </a:lstStyle>
          <a:p>
            <a:pPr/>
            <a:r>
              <a:t>Marketing events</a:t>
            </a:r>
          </a:p>
        </p:txBody>
      </p:sp>
      <p:sp>
        <p:nvSpPr>
          <p:cNvPr id="752" name="Google Shape;594;p82"/>
          <p:cNvSpPr txBox="1"/>
          <p:nvPr/>
        </p:nvSpPr>
        <p:spPr>
          <a:xfrm>
            <a:off x="4831200" y="1814750"/>
            <a:ext cx="3667276" cy="3364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nSpc>
                <a:spcPct val="115000"/>
              </a:lnSpc>
              <a:defRPr sz="1800">
                <a:solidFill>
                  <a:srgbClr val="FFFFFF"/>
                </a:solidFill>
                <a:latin typeface="Inter Medium"/>
                <a:ea typeface="Inter Medium"/>
                <a:cs typeface="Inter Medium"/>
                <a:sym typeface="Inter Medium"/>
              </a:defRPr>
            </a:lvl1pPr>
          </a:lstStyle>
          <a:p>
            <a:pPr/>
            <a:r>
              <a:t>Campaign review</a:t>
            </a:r>
          </a:p>
        </p:txBody>
      </p:sp>
      <p:sp>
        <p:nvSpPr>
          <p:cNvPr id="753" name="Google Shape;595;p82"/>
          <p:cNvSpPr txBox="1"/>
          <p:nvPr/>
        </p:nvSpPr>
        <p:spPr>
          <a:xfrm>
            <a:off x="4818499" y="2741563"/>
            <a:ext cx="4083977" cy="3364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nSpc>
                <a:spcPct val="115000"/>
              </a:lnSpc>
              <a:defRPr sz="1800">
                <a:solidFill>
                  <a:srgbClr val="FFFFFF"/>
                </a:solidFill>
                <a:latin typeface="Inter Medium"/>
                <a:ea typeface="Inter Medium"/>
                <a:cs typeface="Inter Medium"/>
                <a:sym typeface="Inter Medium"/>
              </a:defRPr>
            </a:lvl1pPr>
          </a:lstStyle>
          <a:p>
            <a:pPr/>
            <a:r>
              <a:t>New initiatives</a:t>
            </a:r>
          </a:p>
        </p:txBody>
      </p:sp>
      <p:sp>
        <p:nvSpPr>
          <p:cNvPr id="754" name="Google Shape;596;p82"/>
          <p:cNvSpPr txBox="1"/>
          <p:nvPr/>
        </p:nvSpPr>
        <p:spPr>
          <a:xfrm>
            <a:off x="4831200" y="3652849"/>
            <a:ext cx="4018576" cy="3364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nSpc>
                <a:spcPct val="115000"/>
              </a:lnSpc>
              <a:defRPr sz="1800">
                <a:solidFill>
                  <a:srgbClr val="FFFFFF"/>
                </a:solidFill>
                <a:latin typeface="Inter Medium"/>
                <a:ea typeface="Inter Medium"/>
                <a:cs typeface="Inter Medium"/>
                <a:sym typeface="Inter Medium"/>
              </a:defRPr>
            </a:lvl1pPr>
          </a:lstStyle>
          <a:p>
            <a:pPr/>
            <a:r>
              <a:t>Current challenges / roadblocks</a:t>
            </a:r>
          </a:p>
        </p:txBody>
      </p:sp>
      <p:sp>
        <p:nvSpPr>
          <p:cNvPr id="755" name="Google Shape;597;p82"/>
          <p:cNvSpPr txBox="1"/>
          <p:nvPr/>
        </p:nvSpPr>
        <p:spPr>
          <a:xfrm>
            <a:off x="4252200" y="3567487"/>
            <a:ext cx="548701"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000">
                <a:solidFill>
                  <a:srgbClr val="EDD486"/>
                </a:solidFill>
                <a:latin typeface="Inter SemiBold"/>
                <a:ea typeface="Inter SemiBold"/>
                <a:cs typeface="Inter SemiBold"/>
                <a:sym typeface="Inter SemiBold"/>
              </a:defRPr>
            </a:lvl1pPr>
          </a:lstStyle>
          <a:p>
            <a:pPr/>
            <a:r>
              <a:t>04</a:t>
            </a:r>
          </a:p>
        </p:txBody>
      </p:sp>
      <p:sp>
        <p:nvSpPr>
          <p:cNvPr id="756" name="Google Shape;598;p82"/>
          <p:cNvSpPr txBox="1"/>
          <p:nvPr/>
        </p:nvSpPr>
        <p:spPr>
          <a:xfrm>
            <a:off x="4252200" y="943825"/>
            <a:ext cx="548701"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000">
                <a:solidFill>
                  <a:srgbClr val="EDD486"/>
                </a:solidFill>
                <a:latin typeface="Inter SemiBold"/>
                <a:ea typeface="Inter SemiBold"/>
                <a:cs typeface="Inter SemiBold"/>
                <a:sym typeface="Inter SemiBold"/>
              </a:defRPr>
            </a:lvl1pPr>
          </a:lstStyle>
          <a:p>
            <a:pPr/>
            <a:r>
              <a:t>01</a:t>
            </a:r>
          </a:p>
        </p:txBody>
      </p:sp>
      <p:sp>
        <p:nvSpPr>
          <p:cNvPr id="757" name="Google Shape;599;p82"/>
          <p:cNvSpPr txBox="1"/>
          <p:nvPr/>
        </p:nvSpPr>
        <p:spPr>
          <a:xfrm>
            <a:off x="4252200" y="1726625"/>
            <a:ext cx="548701"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000">
                <a:solidFill>
                  <a:srgbClr val="EDD486"/>
                </a:solidFill>
                <a:latin typeface="Inter SemiBold"/>
                <a:ea typeface="Inter SemiBold"/>
                <a:cs typeface="Inter SemiBold"/>
                <a:sym typeface="Inter SemiBold"/>
              </a:defRPr>
            </a:lvl1pPr>
          </a:lstStyle>
          <a:p>
            <a:pPr/>
            <a:r>
              <a:t>02</a:t>
            </a:r>
          </a:p>
        </p:txBody>
      </p:sp>
      <p:sp>
        <p:nvSpPr>
          <p:cNvPr id="758" name="Google Shape;600;p82"/>
          <p:cNvSpPr txBox="1"/>
          <p:nvPr/>
        </p:nvSpPr>
        <p:spPr>
          <a:xfrm>
            <a:off x="4252200" y="2640576"/>
            <a:ext cx="548701" cy="4876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000">
                <a:solidFill>
                  <a:srgbClr val="EDD486"/>
                </a:solidFill>
                <a:latin typeface="Inter SemiBold"/>
                <a:ea typeface="Inter SemiBold"/>
                <a:cs typeface="Inter SemiBold"/>
                <a:sym typeface="Inter SemiBold"/>
              </a:defRPr>
            </a:lvl1pPr>
          </a:lstStyle>
          <a:p>
            <a:pPr/>
            <a:r>
              <a:t>03</a:t>
            </a:r>
          </a:p>
        </p:txBody>
      </p:sp>
      <p:sp>
        <p:nvSpPr>
          <p:cNvPr id="759" name="Google Shape;601;p82"/>
          <p:cNvSpPr txBox="1"/>
          <p:nvPr/>
        </p:nvSpPr>
        <p:spPr>
          <a:xfrm>
            <a:off x="457199" y="1837725"/>
            <a:ext cx="3209402" cy="538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nSpc>
                <a:spcPct val="115000"/>
              </a:lnSpc>
              <a:defRPr sz="2300">
                <a:solidFill>
                  <a:srgbClr val="EDD486"/>
                </a:solidFill>
                <a:latin typeface="Inter Medium"/>
                <a:ea typeface="Inter Medium"/>
                <a:cs typeface="Inter Medium"/>
                <a:sym typeface="Inter Medium"/>
              </a:defRPr>
            </a:lvl1pPr>
          </a:lstStyle>
          <a:p>
            <a:pPr/>
            <a:r>
              <a:t>Marketing Milestones</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6F6F6"/>
        </a:solidFill>
      </p:bgPr>
    </p:bg>
    <p:spTree>
      <p:nvGrpSpPr>
        <p:cNvPr id="1" name=""/>
        <p:cNvGrpSpPr/>
        <p:nvPr/>
      </p:nvGrpSpPr>
      <p:grpSpPr>
        <a:xfrm>
          <a:off x="0" y="0"/>
          <a:ext cx="0" cy="0"/>
          <a:chOff x="0" y="0"/>
          <a:chExt cx="0" cy="0"/>
        </a:xfrm>
      </p:grpSpPr>
      <p:sp>
        <p:nvSpPr>
          <p:cNvPr id="763" name="Google Shape;606;p83"/>
          <p:cNvSpPr txBox="1"/>
          <p:nvPr>
            <p:ph type="title"/>
          </p:nvPr>
        </p:nvSpPr>
        <p:spPr>
          <a:xfrm>
            <a:off x="457200" y="2113825"/>
            <a:ext cx="2925000" cy="747901"/>
          </a:xfrm>
          <a:prstGeom prst="rect">
            <a:avLst/>
          </a:prstGeom>
        </p:spPr>
        <p:txBody>
          <a:bodyPr/>
          <a:lstStyle>
            <a:lvl1pPr defTabSz="859536">
              <a:defRPr sz="3666">
                <a:solidFill>
                  <a:srgbClr val="1F1F24"/>
                </a:solidFill>
              </a:defRPr>
            </a:lvl1pPr>
          </a:lstStyle>
          <a:p>
            <a:pPr/>
            <a:r>
              <a:t>Appendix</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6EA5"/>
        </a:solidFill>
      </p:bgPr>
    </p:bg>
    <p:spTree>
      <p:nvGrpSpPr>
        <p:cNvPr id="1" name=""/>
        <p:cNvGrpSpPr/>
        <p:nvPr/>
      </p:nvGrpSpPr>
      <p:grpSpPr>
        <a:xfrm>
          <a:off x="0" y="0"/>
          <a:ext cx="0" cy="0"/>
          <a:chOff x="0" y="0"/>
          <a:chExt cx="0" cy="0"/>
        </a:xfrm>
      </p:grpSpPr>
      <p:sp>
        <p:nvSpPr>
          <p:cNvPr id="765" name="Google Shape;611;p84"/>
          <p:cNvSpPr txBox="1"/>
          <p:nvPr>
            <p:ph type="title"/>
          </p:nvPr>
        </p:nvSpPr>
        <p:spPr>
          <a:xfrm>
            <a:off x="466350" y="1514477"/>
            <a:ext cx="6914999" cy="1780801"/>
          </a:xfrm>
          <a:prstGeom prst="rect">
            <a:avLst/>
          </a:prstGeom>
        </p:spPr>
        <p:txBody>
          <a:bodyPr/>
          <a:lstStyle>
            <a:lvl1pPr>
              <a:defRPr sz="7200"/>
            </a:lvl1pPr>
          </a:lstStyle>
          <a:p>
            <a:pPr/>
            <a:r>
              <a:t>Thank you.</a:t>
            </a:r>
          </a:p>
        </p:txBody>
      </p:sp>
      <p:sp>
        <p:nvSpPr>
          <p:cNvPr id="766" name="Google Shape;612;p84"/>
          <p:cNvSpPr txBox="1"/>
          <p:nvPr>
            <p:ph type="body" sz="quarter" idx="1"/>
          </p:nvPr>
        </p:nvSpPr>
        <p:spPr>
          <a:xfrm>
            <a:off x="466344" y="1267274"/>
            <a:ext cx="4362001" cy="247201"/>
          </a:xfrm>
          <a:prstGeom prst="rect">
            <a:avLst/>
          </a:prstGeom>
        </p:spPr>
        <p:txBody>
          <a:bodyPr anchor="ctr"/>
          <a:lstStyle>
            <a:lvl1pPr marL="0" indent="0"/>
          </a:lstStyle>
          <a:p>
            <a:pPr/>
            <a:r>
              <a:t>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6EA5"/>
        </a:solidFill>
      </p:bgPr>
    </p:bg>
    <p:spTree>
      <p:nvGrpSpPr>
        <p:cNvPr id="1" name=""/>
        <p:cNvGrpSpPr/>
        <p:nvPr/>
      </p:nvGrpSpPr>
      <p:grpSpPr>
        <a:xfrm>
          <a:off x="0" y="0"/>
          <a:ext cx="0" cy="0"/>
          <a:chOff x="0" y="0"/>
          <a:chExt cx="0" cy="0"/>
        </a:xfrm>
      </p:grpSpPr>
      <p:sp>
        <p:nvSpPr>
          <p:cNvPr id="601" name="Google Shape;387;p58"/>
          <p:cNvSpPr txBox="1"/>
          <p:nvPr>
            <p:ph type="title"/>
          </p:nvPr>
        </p:nvSpPr>
        <p:spPr>
          <a:xfrm>
            <a:off x="457200" y="785974"/>
            <a:ext cx="2925000" cy="591602"/>
          </a:xfrm>
          <a:prstGeom prst="rect">
            <a:avLst/>
          </a:prstGeom>
        </p:spPr>
        <p:txBody>
          <a:bodyPr/>
          <a:lstStyle>
            <a:lvl1pPr defTabSz="795527">
              <a:defRPr sz="2784"/>
            </a:lvl1pPr>
          </a:lstStyle>
          <a:p>
            <a:pPr/>
            <a:r>
              <a:t>Agenda</a:t>
            </a:r>
          </a:p>
        </p:txBody>
      </p:sp>
      <p:sp>
        <p:nvSpPr>
          <p:cNvPr id="602" name="Google Shape;388;p58"/>
          <p:cNvSpPr txBox="1"/>
          <p:nvPr>
            <p:ph type="body" sz="quarter" idx="1"/>
          </p:nvPr>
        </p:nvSpPr>
        <p:spPr>
          <a:xfrm>
            <a:off x="4815412" y="822124"/>
            <a:ext cx="4175401" cy="519301"/>
          </a:xfrm>
          <a:prstGeom prst="rect">
            <a:avLst/>
          </a:prstGeom>
        </p:spPr>
        <p:txBody>
          <a:bodyPr anchor="ctr"/>
          <a:lstStyle>
            <a:lvl1pPr marL="0" indent="0">
              <a:defRPr>
                <a:latin typeface="Inter Medium"/>
                <a:ea typeface="Inter Medium"/>
                <a:cs typeface="Inter Medium"/>
                <a:sym typeface="Inter Medium"/>
              </a:defRPr>
            </a:lvl1pPr>
          </a:lstStyle>
          <a:p>
            <a:pPr/>
            <a:r>
              <a:t>CEO updates</a:t>
            </a:r>
          </a:p>
        </p:txBody>
      </p:sp>
      <p:sp>
        <p:nvSpPr>
          <p:cNvPr id="603" name="Google Shape;389;p58"/>
          <p:cNvSpPr txBox="1"/>
          <p:nvPr/>
        </p:nvSpPr>
        <p:spPr>
          <a:xfrm>
            <a:off x="4810324" y="1517113"/>
            <a:ext cx="4083977" cy="3364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nSpc>
                <a:spcPct val="115000"/>
              </a:lnSpc>
              <a:defRPr sz="1800">
                <a:solidFill>
                  <a:srgbClr val="FFFFFF"/>
                </a:solidFill>
                <a:latin typeface="Inter Medium"/>
                <a:ea typeface="Inter Medium"/>
                <a:cs typeface="Inter Medium"/>
                <a:sym typeface="Inter Medium"/>
              </a:defRPr>
            </a:lvl1pPr>
          </a:lstStyle>
          <a:p>
            <a:pPr/>
            <a:r>
              <a:t>Financials</a:t>
            </a:r>
          </a:p>
        </p:txBody>
      </p:sp>
      <p:sp>
        <p:nvSpPr>
          <p:cNvPr id="604" name="Google Shape;390;p58"/>
          <p:cNvSpPr txBox="1"/>
          <p:nvPr/>
        </p:nvSpPr>
        <p:spPr>
          <a:xfrm>
            <a:off x="4810324" y="2160300"/>
            <a:ext cx="4083977" cy="3364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nSpc>
                <a:spcPct val="115000"/>
              </a:lnSpc>
              <a:defRPr sz="1800">
                <a:solidFill>
                  <a:srgbClr val="FFFFFF"/>
                </a:solidFill>
                <a:latin typeface="Inter Medium"/>
                <a:ea typeface="Inter Medium"/>
                <a:cs typeface="Inter Medium"/>
                <a:sym typeface="Inter Medium"/>
              </a:defRPr>
            </a:lvl1pPr>
          </a:lstStyle>
          <a:p>
            <a:pPr/>
            <a:r>
              <a:t>Department updates</a:t>
            </a:r>
          </a:p>
        </p:txBody>
      </p:sp>
      <p:sp>
        <p:nvSpPr>
          <p:cNvPr id="605" name="Google Shape;391;p58"/>
          <p:cNvSpPr txBox="1"/>
          <p:nvPr/>
        </p:nvSpPr>
        <p:spPr>
          <a:xfrm>
            <a:off x="4810324" y="2763013"/>
            <a:ext cx="4083977" cy="3364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lnSpc>
                <a:spcPct val="115000"/>
              </a:lnSpc>
              <a:defRPr sz="1800">
                <a:solidFill>
                  <a:srgbClr val="FFFFFF"/>
                </a:solidFill>
                <a:latin typeface="Inter Medium"/>
                <a:ea typeface="Inter Medium"/>
                <a:cs typeface="Inter Medium"/>
                <a:sym typeface="Inter Medium"/>
              </a:defRPr>
            </a:lvl1pPr>
          </a:lstStyle>
          <a:p>
            <a:pPr/>
            <a:r>
              <a:t>Discussion</a:t>
            </a:r>
          </a:p>
        </p:txBody>
      </p:sp>
      <p:sp>
        <p:nvSpPr>
          <p:cNvPr id="606" name="Google Shape;392;p58"/>
          <p:cNvSpPr txBox="1"/>
          <p:nvPr/>
        </p:nvSpPr>
        <p:spPr>
          <a:xfrm>
            <a:off x="4148599" y="841487"/>
            <a:ext cx="548701"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000">
                <a:solidFill>
                  <a:srgbClr val="EDD486"/>
                </a:solidFill>
                <a:latin typeface="Inter SemiBold"/>
                <a:ea typeface="Inter SemiBold"/>
                <a:cs typeface="Inter SemiBold"/>
                <a:sym typeface="Inter SemiBold"/>
              </a:defRPr>
            </a:lvl1pPr>
          </a:lstStyle>
          <a:p>
            <a:pPr/>
            <a:r>
              <a:t>01</a:t>
            </a:r>
          </a:p>
        </p:txBody>
      </p:sp>
      <p:sp>
        <p:nvSpPr>
          <p:cNvPr id="607" name="Google Shape;393;p58"/>
          <p:cNvSpPr txBox="1"/>
          <p:nvPr/>
        </p:nvSpPr>
        <p:spPr>
          <a:xfrm>
            <a:off x="4148599" y="1441513"/>
            <a:ext cx="548701"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000">
                <a:solidFill>
                  <a:srgbClr val="EDD486"/>
                </a:solidFill>
                <a:latin typeface="Inter SemiBold"/>
                <a:ea typeface="Inter SemiBold"/>
                <a:cs typeface="Inter SemiBold"/>
                <a:sym typeface="Inter SemiBold"/>
              </a:defRPr>
            </a:lvl1pPr>
          </a:lstStyle>
          <a:p>
            <a:pPr/>
            <a:r>
              <a:t>02</a:t>
            </a:r>
          </a:p>
        </p:txBody>
      </p:sp>
      <p:sp>
        <p:nvSpPr>
          <p:cNvPr id="608" name="Google Shape;394;p58"/>
          <p:cNvSpPr txBox="1"/>
          <p:nvPr/>
        </p:nvSpPr>
        <p:spPr>
          <a:xfrm>
            <a:off x="4148599" y="2087388"/>
            <a:ext cx="548701"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000">
                <a:solidFill>
                  <a:srgbClr val="EDD486"/>
                </a:solidFill>
                <a:latin typeface="Inter SemiBold"/>
                <a:ea typeface="Inter SemiBold"/>
                <a:cs typeface="Inter SemiBold"/>
                <a:sym typeface="Inter SemiBold"/>
              </a:defRPr>
            </a:lvl1pPr>
          </a:lstStyle>
          <a:p>
            <a:pPr/>
            <a:r>
              <a:t>03</a:t>
            </a:r>
          </a:p>
        </p:txBody>
      </p:sp>
      <p:sp>
        <p:nvSpPr>
          <p:cNvPr id="609" name="Google Shape;395;p58"/>
          <p:cNvSpPr txBox="1"/>
          <p:nvPr/>
        </p:nvSpPr>
        <p:spPr>
          <a:xfrm>
            <a:off x="4148599" y="2687413"/>
            <a:ext cx="548701"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000">
                <a:solidFill>
                  <a:srgbClr val="EDD486"/>
                </a:solidFill>
                <a:latin typeface="Inter SemiBold"/>
                <a:ea typeface="Inter SemiBold"/>
                <a:cs typeface="Inter SemiBold"/>
                <a:sym typeface="Inter SemiBold"/>
              </a:defRPr>
            </a:lvl1pPr>
          </a:lstStyle>
          <a:p>
            <a:pPr/>
            <a:r>
              <a:t>04</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1" name="Google Shape;400;p59"/>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FFFFFF"/>
                </a:solidFill>
              </a:defRPr>
            </a:lvl1pPr>
          </a:lstStyle>
          <a:p>
            <a:pPr/>
            <a:r>
              <a:t>01. CEO UPDATES</a:t>
            </a:r>
          </a:p>
        </p:txBody>
      </p:sp>
      <p:sp>
        <p:nvSpPr>
          <p:cNvPr id="612" name="Google Shape;401;p59"/>
          <p:cNvSpPr txBox="1"/>
          <p:nvPr>
            <p:ph type="body" sz="quarter" idx="4294967295"/>
          </p:nvPr>
        </p:nvSpPr>
        <p:spPr>
          <a:xfrm>
            <a:off x="4765487" y="1053229"/>
            <a:ext cx="3354220" cy="268842"/>
          </a:xfrm>
          <a:prstGeom prst="rect">
            <a:avLst/>
          </a:prstGeom>
        </p:spPr>
        <p:txBody>
          <a:bodyPr lIns="0" tIns="0" rIns="0" bIns="0" anchor="ctr"/>
          <a:lstStyle>
            <a:lvl1pPr marL="0" indent="0" defTabSz="804672">
              <a:buSzTx/>
              <a:buNone/>
              <a:defRPr sz="1584">
                <a:solidFill>
                  <a:srgbClr val="FFFFFF"/>
                </a:solidFill>
                <a:latin typeface="Inter Medium"/>
                <a:ea typeface="Inter Medium"/>
                <a:cs typeface="Inter Medium"/>
                <a:sym typeface="Inter Medium"/>
              </a:defRPr>
            </a:lvl1pPr>
          </a:lstStyle>
          <a:p>
            <a:pPr/>
            <a:r>
              <a:t>Updates on current market conditions</a:t>
            </a:r>
          </a:p>
        </p:txBody>
      </p:sp>
      <p:sp>
        <p:nvSpPr>
          <p:cNvPr id="613" name="Google Shape;402;p59"/>
          <p:cNvSpPr txBox="1"/>
          <p:nvPr/>
        </p:nvSpPr>
        <p:spPr>
          <a:xfrm>
            <a:off x="4763646" y="1802225"/>
            <a:ext cx="3667276" cy="33645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777240">
              <a:lnSpc>
                <a:spcPct val="115000"/>
              </a:lnSpc>
              <a:defRPr sz="1530">
                <a:solidFill>
                  <a:srgbClr val="FFFFFF"/>
                </a:solidFill>
                <a:latin typeface="Inter Medium"/>
                <a:ea typeface="Inter Medium"/>
                <a:cs typeface="Inter Medium"/>
                <a:sym typeface="Inter Medium"/>
              </a:defRPr>
            </a:lvl1pPr>
          </a:lstStyle>
          <a:p>
            <a:pPr/>
            <a:r>
              <a:t>Expected audience size or changes in ICP</a:t>
            </a:r>
          </a:p>
        </p:txBody>
      </p:sp>
      <p:sp>
        <p:nvSpPr>
          <p:cNvPr id="614" name="Google Shape;403;p59"/>
          <p:cNvSpPr txBox="1"/>
          <p:nvPr/>
        </p:nvSpPr>
        <p:spPr>
          <a:xfrm>
            <a:off x="4785799" y="2697245"/>
            <a:ext cx="4083977" cy="3364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786384">
              <a:lnSpc>
                <a:spcPct val="115000"/>
              </a:lnSpc>
              <a:defRPr sz="1548">
                <a:solidFill>
                  <a:srgbClr val="FFFFFF"/>
                </a:solidFill>
                <a:latin typeface="Inter Medium"/>
                <a:ea typeface="Inter Medium"/>
                <a:cs typeface="Inter Medium"/>
                <a:sym typeface="Inter Medium"/>
              </a:defRPr>
            </a:lvl1pPr>
          </a:lstStyle>
          <a:p>
            <a:pPr/>
            <a:r>
              <a:t>Forecasted growth for the approaching quarter</a:t>
            </a:r>
          </a:p>
        </p:txBody>
      </p:sp>
      <p:sp>
        <p:nvSpPr>
          <p:cNvPr id="615" name="Google Shape;404;p59"/>
          <p:cNvSpPr txBox="1"/>
          <p:nvPr/>
        </p:nvSpPr>
        <p:spPr>
          <a:xfrm>
            <a:off x="4780400" y="3643087"/>
            <a:ext cx="4018576" cy="3364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731520">
              <a:lnSpc>
                <a:spcPct val="115000"/>
              </a:lnSpc>
              <a:defRPr sz="1440">
                <a:solidFill>
                  <a:srgbClr val="FFFFFF"/>
                </a:solidFill>
                <a:latin typeface="Inter Medium"/>
                <a:ea typeface="Inter Medium"/>
                <a:cs typeface="Inter Medium"/>
                <a:sym typeface="Inter Medium"/>
              </a:defRPr>
            </a:lvl1pPr>
          </a:lstStyle>
          <a:p>
            <a:pPr/>
            <a:r>
              <a:t>Changes in product roadmap/headcount planning</a:t>
            </a:r>
          </a:p>
        </p:txBody>
      </p:sp>
      <p:sp>
        <p:nvSpPr>
          <p:cNvPr id="616" name="Google Shape;405;p59"/>
          <p:cNvSpPr txBox="1"/>
          <p:nvPr/>
        </p:nvSpPr>
        <p:spPr>
          <a:xfrm>
            <a:off x="4252200" y="3573837"/>
            <a:ext cx="548701" cy="474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1900">
                <a:solidFill>
                  <a:srgbClr val="EDD486"/>
                </a:solidFill>
                <a:latin typeface="Inter SemiBold"/>
                <a:ea typeface="Inter SemiBold"/>
                <a:cs typeface="Inter SemiBold"/>
                <a:sym typeface="Inter SemiBold"/>
              </a:defRPr>
            </a:lvl1pPr>
          </a:lstStyle>
          <a:p>
            <a:pPr/>
            <a:r>
              <a:t>04</a:t>
            </a:r>
          </a:p>
        </p:txBody>
      </p:sp>
      <p:sp>
        <p:nvSpPr>
          <p:cNvPr id="617" name="Google Shape;406;p59"/>
          <p:cNvSpPr txBox="1"/>
          <p:nvPr/>
        </p:nvSpPr>
        <p:spPr>
          <a:xfrm>
            <a:off x="4252200" y="950175"/>
            <a:ext cx="548701" cy="474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1900">
                <a:solidFill>
                  <a:srgbClr val="EDD486"/>
                </a:solidFill>
                <a:latin typeface="Inter SemiBold"/>
                <a:ea typeface="Inter SemiBold"/>
                <a:cs typeface="Inter SemiBold"/>
                <a:sym typeface="Inter SemiBold"/>
              </a:defRPr>
            </a:lvl1pPr>
          </a:lstStyle>
          <a:p>
            <a:pPr/>
            <a:r>
              <a:t>01</a:t>
            </a:r>
          </a:p>
        </p:txBody>
      </p:sp>
      <p:sp>
        <p:nvSpPr>
          <p:cNvPr id="618" name="Google Shape;407;p59"/>
          <p:cNvSpPr txBox="1"/>
          <p:nvPr/>
        </p:nvSpPr>
        <p:spPr>
          <a:xfrm>
            <a:off x="4252200" y="1732974"/>
            <a:ext cx="548701" cy="474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1900">
                <a:solidFill>
                  <a:srgbClr val="EDD486"/>
                </a:solidFill>
                <a:latin typeface="Inter SemiBold"/>
                <a:ea typeface="Inter SemiBold"/>
                <a:cs typeface="Inter SemiBold"/>
                <a:sym typeface="Inter SemiBold"/>
              </a:defRPr>
            </a:lvl1pPr>
          </a:lstStyle>
          <a:p>
            <a:pPr/>
            <a:r>
              <a:t>02</a:t>
            </a:r>
          </a:p>
        </p:txBody>
      </p:sp>
      <p:sp>
        <p:nvSpPr>
          <p:cNvPr id="619" name="Google Shape;408;p59"/>
          <p:cNvSpPr txBox="1"/>
          <p:nvPr/>
        </p:nvSpPr>
        <p:spPr>
          <a:xfrm>
            <a:off x="4252200" y="2646925"/>
            <a:ext cx="548701" cy="474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1900">
                <a:solidFill>
                  <a:srgbClr val="EDD486"/>
                </a:solidFill>
                <a:latin typeface="Inter SemiBold"/>
                <a:ea typeface="Inter SemiBold"/>
                <a:cs typeface="Inter SemiBold"/>
                <a:sym typeface="Inter SemiBold"/>
              </a:defRPr>
            </a:lvl1pPr>
          </a:lstStyle>
          <a:p>
            <a:pPr/>
            <a:r>
              <a:t>03</a:t>
            </a:r>
          </a:p>
        </p:txBody>
      </p:sp>
      <p:sp>
        <p:nvSpPr>
          <p:cNvPr id="620" name="Google Shape;409;p59"/>
          <p:cNvSpPr txBox="1"/>
          <p:nvPr>
            <p:ph type="title" idx="4294967295"/>
          </p:nvPr>
        </p:nvSpPr>
        <p:spPr>
          <a:xfrm>
            <a:off x="457200" y="785974"/>
            <a:ext cx="2925000" cy="961801"/>
          </a:xfrm>
          <a:prstGeom prst="rect">
            <a:avLst/>
          </a:prstGeom>
        </p:spPr>
        <p:txBody>
          <a:bodyPr/>
          <a:lstStyle/>
          <a:p>
            <a:pPr defTabSz="722376">
              <a:defRPr b="1" sz="2528">
                <a:solidFill>
                  <a:srgbClr val="FFFFFF"/>
                </a:solidFill>
                <a:latin typeface="Helvetica Neue"/>
                <a:ea typeface="Helvetica Neue"/>
                <a:cs typeface="Helvetica Neue"/>
                <a:sym typeface="Helvetica Neue"/>
              </a:defRPr>
            </a:pPr>
            <a:r>
              <a:t>Strategic</a:t>
            </a:r>
          </a:p>
          <a:p>
            <a:pPr defTabSz="722376">
              <a:defRPr b="1" sz="2528">
                <a:solidFill>
                  <a:srgbClr val="FFFFFF"/>
                </a:solidFill>
                <a:latin typeface="Helvetica Neue"/>
                <a:ea typeface="Helvetica Neue"/>
                <a:cs typeface="Helvetica Neue"/>
                <a:sym typeface="Helvetica Neue"/>
              </a:defRPr>
            </a:pPr>
            <a:r>
              <a:t>Learnings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4" name="Google Shape;414;p60"/>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FFFFFF"/>
                </a:solidFill>
              </a:defRPr>
            </a:lvl1pPr>
          </a:lstStyle>
          <a:p>
            <a:pPr/>
            <a:r>
              <a:t>01. CEO UPDATES</a:t>
            </a:r>
          </a:p>
        </p:txBody>
      </p:sp>
      <p:sp>
        <p:nvSpPr>
          <p:cNvPr id="625" name="Google Shape;415;p60"/>
          <p:cNvSpPr txBox="1"/>
          <p:nvPr>
            <p:ph type="title" idx="4294967295"/>
          </p:nvPr>
        </p:nvSpPr>
        <p:spPr>
          <a:xfrm>
            <a:off x="457199" y="830999"/>
            <a:ext cx="2920202" cy="1098301"/>
          </a:xfrm>
          <a:prstGeom prst="rect">
            <a:avLst/>
          </a:prstGeom>
        </p:spPr>
        <p:txBody>
          <a:bodyPr/>
          <a:lstStyle>
            <a:lvl1pPr defTabSz="694944">
              <a:defRPr b="1" sz="2432">
                <a:solidFill>
                  <a:srgbClr val="FFFFFF"/>
                </a:solidFill>
                <a:latin typeface="Helvetica Neue"/>
                <a:ea typeface="Helvetica Neue"/>
                <a:cs typeface="Helvetica Neue"/>
                <a:sym typeface="Helvetica Neue"/>
              </a:defRPr>
            </a:lvl1pPr>
          </a:lstStyle>
          <a:p>
            <a:pPr/>
            <a:r>
              <a:t>Company Learnings from Q3</a:t>
            </a:r>
          </a:p>
        </p:txBody>
      </p:sp>
      <p:sp>
        <p:nvSpPr>
          <p:cNvPr id="626" name="Google Shape;416;p60"/>
          <p:cNvSpPr txBox="1"/>
          <p:nvPr>
            <p:ph type="body" sz="quarter" idx="4294967295"/>
          </p:nvPr>
        </p:nvSpPr>
        <p:spPr>
          <a:xfrm>
            <a:off x="4898774" y="801004"/>
            <a:ext cx="4175402" cy="519301"/>
          </a:xfrm>
          <a:prstGeom prst="rect">
            <a:avLst/>
          </a:prstGeom>
        </p:spPr>
        <p:txBody>
          <a:bodyPr lIns="0" tIns="0" rIns="0" bIns="0" anchor="b"/>
          <a:lstStyle>
            <a:lvl1pPr marL="0" indent="0">
              <a:buSzTx/>
              <a:buNone/>
              <a:defRPr>
                <a:solidFill>
                  <a:srgbClr val="FFFFFF"/>
                </a:solidFill>
                <a:latin typeface="Inter Medium"/>
                <a:ea typeface="Inter Medium"/>
                <a:cs typeface="Inter Medium"/>
                <a:sym typeface="Inter Medium"/>
              </a:defRPr>
            </a:lvl1pPr>
          </a:lstStyle>
          <a:p>
            <a:pPr/>
            <a:r>
              <a:t>Company update #1</a:t>
            </a:r>
          </a:p>
        </p:txBody>
      </p:sp>
      <p:sp>
        <p:nvSpPr>
          <p:cNvPr id="627" name="Google Shape;417;p60"/>
          <p:cNvSpPr txBox="1"/>
          <p:nvPr/>
        </p:nvSpPr>
        <p:spPr>
          <a:xfrm>
            <a:off x="4319775" y="2936637"/>
            <a:ext cx="548701"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000">
                <a:solidFill>
                  <a:srgbClr val="EDD486"/>
                </a:solidFill>
                <a:latin typeface="Inter SemiBold"/>
                <a:ea typeface="Inter SemiBold"/>
                <a:cs typeface="Inter SemiBold"/>
                <a:sym typeface="Inter SemiBold"/>
              </a:defRPr>
            </a:lvl1pPr>
          </a:lstStyle>
          <a:p>
            <a:pPr/>
            <a:r>
              <a:t>04</a:t>
            </a:r>
          </a:p>
        </p:txBody>
      </p:sp>
      <p:sp>
        <p:nvSpPr>
          <p:cNvPr id="628" name="Google Shape;418;p60"/>
          <p:cNvSpPr txBox="1"/>
          <p:nvPr/>
        </p:nvSpPr>
        <p:spPr>
          <a:xfrm>
            <a:off x="4319775" y="943825"/>
            <a:ext cx="548701"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000">
                <a:solidFill>
                  <a:srgbClr val="EDD486"/>
                </a:solidFill>
                <a:latin typeface="Inter SemiBold"/>
                <a:ea typeface="Inter SemiBold"/>
                <a:cs typeface="Inter SemiBold"/>
                <a:sym typeface="Inter SemiBold"/>
              </a:defRPr>
            </a:lvl1pPr>
          </a:lstStyle>
          <a:p>
            <a:pPr/>
            <a:r>
              <a:t>01</a:t>
            </a:r>
          </a:p>
        </p:txBody>
      </p:sp>
      <p:sp>
        <p:nvSpPr>
          <p:cNvPr id="629" name="Google Shape;419;p60"/>
          <p:cNvSpPr txBox="1"/>
          <p:nvPr/>
        </p:nvSpPr>
        <p:spPr>
          <a:xfrm>
            <a:off x="4319775" y="1610849"/>
            <a:ext cx="548701"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000">
                <a:solidFill>
                  <a:srgbClr val="EDD486"/>
                </a:solidFill>
                <a:latin typeface="Inter SemiBold"/>
                <a:ea typeface="Inter SemiBold"/>
                <a:cs typeface="Inter SemiBold"/>
                <a:sym typeface="Inter SemiBold"/>
              </a:defRPr>
            </a:lvl1pPr>
          </a:lstStyle>
          <a:p>
            <a:pPr/>
            <a:r>
              <a:t>02</a:t>
            </a:r>
          </a:p>
        </p:txBody>
      </p:sp>
      <p:sp>
        <p:nvSpPr>
          <p:cNvPr id="630" name="Google Shape;420;p60"/>
          <p:cNvSpPr txBox="1"/>
          <p:nvPr/>
        </p:nvSpPr>
        <p:spPr>
          <a:xfrm>
            <a:off x="4319775" y="2273750"/>
            <a:ext cx="548701"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2000">
                <a:solidFill>
                  <a:srgbClr val="EDD486"/>
                </a:solidFill>
                <a:latin typeface="Inter SemiBold"/>
                <a:ea typeface="Inter SemiBold"/>
                <a:cs typeface="Inter SemiBold"/>
                <a:sym typeface="Inter SemiBold"/>
              </a:defRPr>
            </a:lvl1pPr>
          </a:lstStyle>
          <a:p>
            <a:pPr/>
            <a:r>
              <a:t>03</a:t>
            </a:r>
          </a:p>
        </p:txBody>
      </p:sp>
      <p:sp>
        <p:nvSpPr>
          <p:cNvPr id="631" name="Google Shape;421;p60"/>
          <p:cNvSpPr txBox="1"/>
          <p:nvPr/>
        </p:nvSpPr>
        <p:spPr>
          <a:xfrm>
            <a:off x="4898774" y="1663654"/>
            <a:ext cx="4083977" cy="33645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lnSpc>
                <a:spcPct val="115000"/>
              </a:lnSpc>
              <a:defRPr sz="1800">
                <a:solidFill>
                  <a:srgbClr val="FFFFFF"/>
                </a:solidFill>
                <a:latin typeface="Inter Medium"/>
                <a:ea typeface="Inter Medium"/>
                <a:cs typeface="Inter Medium"/>
                <a:sym typeface="Inter Medium"/>
              </a:defRPr>
            </a:lvl1pPr>
          </a:lstStyle>
          <a:p>
            <a:pPr/>
            <a:r>
              <a:t>Company update #2</a:t>
            </a:r>
          </a:p>
        </p:txBody>
      </p:sp>
      <p:sp>
        <p:nvSpPr>
          <p:cNvPr id="632" name="Google Shape;422;p60"/>
          <p:cNvSpPr txBox="1"/>
          <p:nvPr/>
        </p:nvSpPr>
        <p:spPr>
          <a:xfrm>
            <a:off x="4898774" y="2311254"/>
            <a:ext cx="4083977" cy="33645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lnSpc>
                <a:spcPct val="115000"/>
              </a:lnSpc>
              <a:defRPr sz="1800">
                <a:solidFill>
                  <a:srgbClr val="FFFFFF"/>
                </a:solidFill>
                <a:latin typeface="Inter Medium"/>
                <a:ea typeface="Inter Medium"/>
                <a:cs typeface="Inter Medium"/>
                <a:sym typeface="Inter Medium"/>
              </a:defRPr>
            </a:lvl1pPr>
          </a:lstStyle>
          <a:p>
            <a:pPr/>
            <a:r>
              <a:t>Company update #3</a:t>
            </a:r>
          </a:p>
        </p:txBody>
      </p:sp>
      <p:sp>
        <p:nvSpPr>
          <p:cNvPr id="633" name="Google Shape;423;p60"/>
          <p:cNvSpPr txBox="1"/>
          <p:nvPr/>
        </p:nvSpPr>
        <p:spPr>
          <a:xfrm>
            <a:off x="4898774" y="3002153"/>
            <a:ext cx="4083977" cy="336451"/>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fontScale="100000" lnSpcReduction="0"/>
          </a:bodyPr>
          <a:lstStyle>
            <a:lvl1pPr>
              <a:lnSpc>
                <a:spcPct val="115000"/>
              </a:lnSpc>
              <a:defRPr sz="1800">
                <a:solidFill>
                  <a:srgbClr val="FFFFFF"/>
                </a:solidFill>
                <a:latin typeface="Inter Medium"/>
                <a:ea typeface="Inter Medium"/>
                <a:cs typeface="Inter Medium"/>
                <a:sym typeface="Inter Medium"/>
              </a:defRPr>
            </a:lvl1pPr>
          </a:lstStyle>
          <a:p>
            <a:pPr/>
            <a:r>
              <a:t>Company update #4</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37" name="Google Shape;428;p61" descr="Google Shape;428;p61"/>
          <p:cNvPicPr>
            <a:picLocks noChangeAspect="1"/>
          </p:cNvPicPr>
          <p:nvPr/>
        </p:nvPicPr>
        <p:blipFill>
          <a:blip r:embed="rId3">
            <a:extLst/>
          </a:blip>
          <a:stretch>
            <a:fillRect/>
          </a:stretch>
        </p:blipFill>
        <p:spPr>
          <a:xfrm>
            <a:off x="1203349" y="1399975"/>
            <a:ext cx="6791278" cy="2865050"/>
          </a:xfrm>
          <a:prstGeom prst="rect">
            <a:avLst/>
          </a:prstGeom>
          <a:ln w="12700">
            <a:miter lim="400000"/>
          </a:ln>
          <a:effectLst>
            <a:outerShdw sx="100000" sy="100000" kx="0" ky="0" algn="b" rotWithShape="0" blurRad="76200" dist="28575" dir="2400000">
              <a:srgbClr val="000000">
                <a:alpha val="30000"/>
              </a:srgbClr>
            </a:outerShdw>
          </a:effectLst>
        </p:spPr>
      </p:pic>
      <p:sp>
        <p:nvSpPr>
          <p:cNvPr id="638" name="Google Shape;429;p61"/>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3F3F3F"/>
                </a:solidFill>
              </a:defRPr>
            </a:lvl1pPr>
          </a:lstStyle>
          <a:p>
            <a:pPr/>
            <a:r>
              <a:t>01. CEO UPDATES</a:t>
            </a:r>
          </a:p>
        </p:txBody>
      </p:sp>
      <p:sp>
        <p:nvSpPr>
          <p:cNvPr id="639" name="Google Shape;430;p61"/>
          <p:cNvSpPr txBox="1"/>
          <p:nvPr/>
        </p:nvSpPr>
        <p:spPr>
          <a:xfrm>
            <a:off x="381425" y="761124"/>
            <a:ext cx="8435100" cy="487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lnSpc>
                <a:spcPct val="115000"/>
              </a:lnSpc>
              <a:defRPr sz="2000">
                <a:solidFill>
                  <a:srgbClr val="1F1F24"/>
                </a:solidFill>
                <a:latin typeface="Inter SemiBold"/>
                <a:ea typeface="Inter SemiBold"/>
                <a:cs typeface="Inter SemiBold"/>
                <a:sym typeface="Inter SemiBold"/>
              </a:defRPr>
            </a:lvl1pPr>
          </a:lstStyle>
          <a:p>
            <a:pPr/>
            <a:r>
              <a:t>Runway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43" name="Google Shape;435;p62" descr="Google Shape;435;p62"/>
          <p:cNvPicPr>
            <a:picLocks noChangeAspect="1"/>
          </p:cNvPicPr>
          <p:nvPr/>
        </p:nvPicPr>
        <p:blipFill>
          <a:blip r:embed="rId3">
            <a:extLst/>
          </a:blip>
          <a:stretch>
            <a:fillRect/>
          </a:stretch>
        </p:blipFill>
        <p:spPr>
          <a:xfrm>
            <a:off x="959286" y="1399975"/>
            <a:ext cx="7279428" cy="3070999"/>
          </a:xfrm>
          <a:prstGeom prst="rect">
            <a:avLst/>
          </a:prstGeom>
          <a:ln w="12700">
            <a:miter lim="400000"/>
          </a:ln>
          <a:effectLst>
            <a:outerShdw sx="100000" sy="100000" kx="0" ky="0" algn="b" rotWithShape="0" blurRad="63500" dist="19050" dir="5400000">
              <a:srgbClr val="000000">
                <a:alpha val="20000"/>
              </a:srgbClr>
            </a:outerShdw>
          </a:effectLst>
        </p:spPr>
      </p:pic>
      <p:sp>
        <p:nvSpPr>
          <p:cNvPr id="644" name="Google Shape;436;p62"/>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3F3F3F"/>
                </a:solidFill>
              </a:defRPr>
            </a:lvl1pPr>
          </a:lstStyle>
          <a:p>
            <a:pPr/>
            <a:r>
              <a:t>01. CEO UPDATES</a:t>
            </a:r>
          </a:p>
        </p:txBody>
      </p:sp>
      <p:sp>
        <p:nvSpPr>
          <p:cNvPr id="645" name="Google Shape;437;p62"/>
          <p:cNvSpPr txBox="1"/>
          <p:nvPr/>
        </p:nvSpPr>
        <p:spPr>
          <a:xfrm>
            <a:off x="381425" y="752150"/>
            <a:ext cx="8435100" cy="46664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lnSpc>
                <a:spcPct val="115000"/>
              </a:lnSpc>
              <a:defRPr b="1" sz="2000">
                <a:solidFill>
                  <a:srgbClr val="1F1F24"/>
                </a:solidFill>
              </a:defRPr>
            </a:lvl1pPr>
          </a:lstStyle>
          <a:p>
            <a:pPr/>
            <a:r>
              <a:t>Growth</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49" name="Google Shape;442;p63" descr="Google Shape;442;p63"/>
          <p:cNvPicPr>
            <a:picLocks noChangeAspect="1"/>
          </p:cNvPicPr>
          <p:nvPr/>
        </p:nvPicPr>
        <p:blipFill>
          <a:blip r:embed="rId2">
            <a:extLst/>
          </a:blip>
          <a:stretch>
            <a:fillRect/>
          </a:stretch>
        </p:blipFill>
        <p:spPr>
          <a:xfrm>
            <a:off x="1151321" y="1294875"/>
            <a:ext cx="6841365" cy="3391426"/>
          </a:xfrm>
          <a:prstGeom prst="rect">
            <a:avLst/>
          </a:prstGeom>
          <a:ln w="12700">
            <a:miter lim="400000"/>
          </a:ln>
          <a:effectLst>
            <a:outerShdw sx="100000" sy="100000" kx="0" ky="0" algn="b" rotWithShape="0" blurRad="63500" dist="19050" dir="5400000">
              <a:srgbClr val="000000">
                <a:alpha val="20000"/>
              </a:srgbClr>
            </a:outerShdw>
          </a:effectLst>
        </p:spPr>
      </p:pic>
      <p:sp>
        <p:nvSpPr>
          <p:cNvPr id="650" name="Google Shape;443;p63"/>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3F3F3F"/>
                </a:solidFill>
              </a:defRPr>
            </a:lvl1pPr>
          </a:lstStyle>
          <a:p>
            <a:pPr/>
            <a:r>
              <a:t>01. CEO UPDATES</a:t>
            </a:r>
          </a:p>
        </p:txBody>
      </p:sp>
      <p:sp>
        <p:nvSpPr>
          <p:cNvPr id="651" name="Google Shape;444;p63"/>
          <p:cNvSpPr txBox="1"/>
          <p:nvPr/>
        </p:nvSpPr>
        <p:spPr>
          <a:xfrm>
            <a:off x="381425" y="685899"/>
            <a:ext cx="8435100" cy="46664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lnSpc>
                <a:spcPct val="115000"/>
              </a:lnSpc>
              <a:defRPr b="1" sz="2000">
                <a:solidFill>
                  <a:srgbClr val="1F1F24"/>
                </a:solidFill>
              </a:defRPr>
            </a:lvl1pPr>
          </a:lstStyle>
          <a:p>
            <a:pPr/>
            <a:r>
              <a:t>MRR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53" name="Google Shape;449;p64"/>
          <p:cNvGraphicFramePr/>
          <p:nvPr/>
        </p:nvGraphicFramePr>
        <p:xfrm>
          <a:off x="1042488" y="1071359"/>
          <a:ext cx="7059001" cy="33595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50725"/>
                <a:gridCol w="477925"/>
                <a:gridCol w="474300"/>
                <a:gridCol w="519750"/>
                <a:gridCol w="497224"/>
                <a:gridCol w="520224"/>
                <a:gridCol w="486450"/>
                <a:gridCol w="526550"/>
                <a:gridCol w="516999"/>
                <a:gridCol w="533175"/>
                <a:gridCol w="481700"/>
                <a:gridCol w="530675"/>
                <a:gridCol w="505275"/>
                <a:gridCol w="538025"/>
              </a:tblGrid>
              <a:tr h="284400">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6F6F6"/>
                    </a:solidFill>
                  </a:tcPr>
                </a:tc>
                <a:tc>
                  <a:txBody>
                    <a:bodyPr/>
                    <a:lstStyle/>
                    <a:p>
                      <a:pPr algn="l">
                        <a:lnSpc>
                          <a:spcPct val="115000"/>
                        </a:lnSpc>
                        <a:defRPr sz="1800"/>
                      </a:pPr>
                      <a:r>
                        <a:rPr b="1" sz="800">
                          <a:solidFill>
                            <a:srgbClr val="FFFFFF"/>
                          </a:solidFill>
                          <a:latin typeface="Inter"/>
                          <a:ea typeface="Inter"/>
                          <a:cs typeface="Inter"/>
                          <a:sym typeface="Inter"/>
                        </a:rPr>
                        <a:t>Month 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006EA5"/>
                    </a:solidFill>
                  </a:tcPr>
                </a:tc>
                <a:tc>
                  <a:txBody>
                    <a:bodyPr/>
                    <a:lstStyle/>
                    <a:p>
                      <a:pPr algn="l">
                        <a:lnSpc>
                          <a:spcPct val="115000"/>
                        </a:lnSpc>
                        <a:defRPr sz="1800"/>
                      </a:pPr>
                      <a:r>
                        <a:rPr b="1" sz="800">
                          <a:solidFill>
                            <a:srgbClr val="FFFFFF"/>
                          </a:solidFill>
                          <a:latin typeface="Inter"/>
                          <a:ea typeface="Inter"/>
                          <a:cs typeface="Inter"/>
                          <a:sym typeface="Inter"/>
                        </a:rPr>
                        <a:t>Month 1</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006EA5"/>
                    </a:solidFill>
                  </a:tcPr>
                </a:tc>
                <a:tc>
                  <a:txBody>
                    <a:bodyPr/>
                    <a:lstStyle/>
                    <a:p>
                      <a:pPr algn="l">
                        <a:lnSpc>
                          <a:spcPct val="115000"/>
                        </a:lnSpc>
                        <a:defRPr sz="1800"/>
                      </a:pPr>
                      <a:r>
                        <a:rPr b="1" sz="800">
                          <a:solidFill>
                            <a:srgbClr val="FFFFFF"/>
                          </a:solidFill>
                          <a:latin typeface="Inter"/>
                          <a:ea typeface="Inter"/>
                          <a:cs typeface="Inter"/>
                          <a:sym typeface="Inter"/>
                        </a:rPr>
                        <a:t>Month 2</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006EA5"/>
                    </a:solidFill>
                  </a:tcPr>
                </a:tc>
                <a:tc>
                  <a:txBody>
                    <a:bodyPr/>
                    <a:lstStyle/>
                    <a:p>
                      <a:pPr algn="l">
                        <a:lnSpc>
                          <a:spcPct val="115000"/>
                        </a:lnSpc>
                        <a:defRPr sz="1800"/>
                      </a:pPr>
                      <a:r>
                        <a:rPr b="1" sz="800">
                          <a:solidFill>
                            <a:srgbClr val="FFFFFF"/>
                          </a:solidFill>
                          <a:latin typeface="Inter"/>
                          <a:ea typeface="Inter"/>
                          <a:cs typeface="Inter"/>
                          <a:sym typeface="Inter"/>
                        </a:rPr>
                        <a:t>Month 3</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006EA5"/>
                    </a:solidFill>
                  </a:tcPr>
                </a:tc>
                <a:tc>
                  <a:txBody>
                    <a:bodyPr/>
                    <a:lstStyle/>
                    <a:p>
                      <a:pPr algn="l">
                        <a:lnSpc>
                          <a:spcPct val="115000"/>
                        </a:lnSpc>
                        <a:defRPr sz="1800"/>
                      </a:pPr>
                      <a:r>
                        <a:rPr b="1" sz="800">
                          <a:solidFill>
                            <a:srgbClr val="FFFFFF"/>
                          </a:solidFill>
                          <a:latin typeface="Inter"/>
                          <a:ea typeface="Inter"/>
                          <a:cs typeface="Inter"/>
                          <a:sym typeface="Inter"/>
                        </a:rPr>
                        <a:t>Month 4</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006EA5"/>
                    </a:solidFill>
                  </a:tcPr>
                </a:tc>
                <a:tc>
                  <a:txBody>
                    <a:bodyPr/>
                    <a:lstStyle/>
                    <a:p>
                      <a:pPr algn="l">
                        <a:lnSpc>
                          <a:spcPct val="115000"/>
                        </a:lnSpc>
                        <a:defRPr sz="1800"/>
                      </a:pPr>
                      <a:r>
                        <a:rPr b="1" sz="800">
                          <a:solidFill>
                            <a:srgbClr val="FFFFFF"/>
                          </a:solidFill>
                          <a:latin typeface="Inter"/>
                          <a:ea typeface="Inter"/>
                          <a:cs typeface="Inter"/>
                          <a:sym typeface="Inter"/>
                        </a:rPr>
                        <a:t>Month 5</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006EA5"/>
                    </a:solidFill>
                  </a:tcPr>
                </a:tc>
                <a:tc>
                  <a:txBody>
                    <a:bodyPr/>
                    <a:lstStyle/>
                    <a:p>
                      <a:pPr algn="l">
                        <a:lnSpc>
                          <a:spcPct val="115000"/>
                        </a:lnSpc>
                        <a:defRPr sz="1800"/>
                      </a:pPr>
                      <a:r>
                        <a:rPr b="1" sz="800">
                          <a:solidFill>
                            <a:srgbClr val="FFFFFF"/>
                          </a:solidFill>
                          <a:latin typeface="Inter"/>
                          <a:ea typeface="Inter"/>
                          <a:cs typeface="Inter"/>
                          <a:sym typeface="Inter"/>
                        </a:rPr>
                        <a:t>Month 6</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006EA5"/>
                    </a:solidFill>
                  </a:tcPr>
                </a:tc>
                <a:tc>
                  <a:txBody>
                    <a:bodyPr/>
                    <a:lstStyle/>
                    <a:p>
                      <a:pPr algn="l">
                        <a:lnSpc>
                          <a:spcPct val="115000"/>
                        </a:lnSpc>
                        <a:defRPr sz="1800"/>
                      </a:pPr>
                      <a:r>
                        <a:rPr b="1" sz="800">
                          <a:solidFill>
                            <a:srgbClr val="FFFFFF"/>
                          </a:solidFill>
                          <a:latin typeface="Inter"/>
                          <a:ea typeface="Inter"/>
                          <a:cs typeface="Inter"/>
                          <a:sym typeface="Inter"/>
                        </a:rPr>
                        <a:t>Month 7</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006EA5"/>
                    </a:solidFill>
                  </a:tcPr>
                </a:tc>
                <a:tc>
                  <a:txBody>
                    <a:bodyPr/>
                    <a:lstStyle/>
                    <a:p>
                      <a:pPr algn="l">
                        <a:lnSpc>
                          <a:spcPct val="115000"/>
                        </a:lnSpc>
                        <a:defRPr sz="1800"/>
                      </a:pPr>
                      <a:r>
                        <a:rPr b="1" sz="800">
                          <a:solidFill>
                            <a:srgbClr val="FFFFFF"/>
                          </a:solidFill>
                          <a:latin typeface="Inter"/>
                          <a:ea typeface="Inter"/>
                          <a:cs typeface="Inter"/>
                          <a:sym typeface="Inter"/>
                        </a:rPr>
                        <a:t>Month 8</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006EA5"/>
                    </a:solidFill>
                  </a:tcPr>
                </a:tc>
                <a:tc>
                  <a:txBody>
                    <a:bodyPr/>
                    <a:lstStyle/>
                    <a:p>
                      <a:pPr algn="l">
                        <a:lnSpc>
                          <a:spcPct val="115000"/>
                        </a:lnSpc>
                        <a:defRPr sz="1800"/>
                      </a:pPr>
                      <a:r>
                        <a:rPr b="1" sz="800">
                          <a:solidFill>
                            <a:srgbClr val="FFFFFF"/>
                          </a:solidFill>
                          <a:latin typeface="Inter"/>
                          <a:ea typeface="Inter"/>
                          <a:cs typeface="Inter"/>
                          <a:sym typeface="Inter"/>
                        </a:rPr>
                        <a:t>Month 9</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006EA5"/>
                    </a:solidFill>
                  </a:tcPr>
                </a:tc>
                <a:tc>
                  <a:txBody>
                    <a:bodyPr/>
                    <a:lstStyle/>
                    <a:p>
                      <a:pPr algn="l">
                        <a:lnSpc>
                          <a:spcPct val="115000"/>
                        </a:lnSpc>
                        <a:defRPr sz="1800"/>
                      </a:pPr>
                      <a:r>
                        <a:rPr b="1" sz="800">
                          <a:solidFill>
                            <a:srgbClr val="FFFFFF"/>
                          </a:solidFill>
                          <a:latin typeface="Inter"/>
                          <a:ea typeface="Inter"/>
                          <a:cs typeface="Inter"/>
                          <a:sym typeface="Inter"/>
                        </a:rPr>
                        <a:t>Month 10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006EA5"/>
                    </a:solidFill>
                  </a:tcPr>
                </a:tc>
                <a:tc>
                  <a:txBody>
                    <a:bodyPr/>
                    <a:lstStyle/>
                    <a:p>
                      <a:pPr algn="l">
                        <a:lnSpc>
                          <a:spcPct val="115000"/>
                        </a:lnSpc>
                        <a:defRPr sz="1800"/>
                      </a:pPr>
                      <a:r>
                        <a:rPr b="1" sz="800">
                          <a:solidFill>
                            <a:srgbClr val="FFFFFF"/>
                          </a:solidFill>
                          <a:latin typeface="Inter"/>
                          <a:ea typeface="Inter"/>
                          <a:cs typeface="Inter"/>
                          <a:sym typeface="Inter"/>
                        </a:rPr>
                        <a:t>Month 11</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006EA5"/>
                    </a:solidFill>
                  </a:tcPr>
                </a:tc>
                <a:tc>
                  <a:txBody>
                    <a:bodyPr/>
                    <a:lstStyle/>
                    <a:p>
                      <a:pPr algn="l">
                        <a:lnSpc>
                          <a:spcPct val="115000"/>
                        </a:lnSpc>
                        <a:defRPr sz="1800"/>
                      </a:pPr>
                      <a:r>
                        <a:rPr b="1" sz="800">
                          <a:solidFill>
                            <a:srgbClr val="FFFFFF"/>
                          </a:solidFill>
                          <a:latin typeface="Inter"/>
                          <a:ea typeface="Inter"/>
                          <a:cs typeface="Inter"/>
                          <a:sym typeface="Inter"/>
                        </a:rPr>
                        <a:t>Month 12</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006EA5"/>
                    </a:solidFill>
                  </a:tcPr>
                </a:tc>
              </a:tr>
              <a:tr h="235025">
                <a:tc>
                  <a:txBody>
                    <a:bodyPr/>
                    <a:lstStyle/>
                    <a:p>
                      <a:pPr>
                        <a:lnSpc>
                          <a:spcPct val="115000"/>
                        </a:lnSpc>
                        <a:defRPr sz="1800"/>
                      </a:pPr>
                      <a:r>
                        <a:rPr b="1" sz="800">
                          <a:latin typeface="Inter"/>
                          <a:ea typeface="Inter"/>
                          <a:cs typeface="Inter"/>
                          <a:sym typeface="Inter"/>
                        </a:rPr>
                        <a:t>Dec 21</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6F6F6"/>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r>
              <a:tr h="248475">
                <a:tc>
                  <a:txBody>
                    <a:bodyPr/>
                    <a:lstStyle/>
                    <a:p>
                      <a:pPr>
                        <a:lnSpc>
                          <a:spcPct val="115000"/>
                        </a:lnSpc>
                        <a:defRPr sz="1800"/>
                      </a:pPr>
                      <a:r>
                        <a:rPr b="1" sz="800">
                          <a:latin typeface="Inter"/>
                          <a:ea typeface="Inter"/>
                          <a:cs typeface="Inter"/>
                          <a:sym typeface="Inter"/>
                        </a:rPr>
                        <a:t>Jan 22</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6F6F6"/>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99%</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96%</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93%</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109%</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D9EAD3"/>
                    </a:solidFill>
                  </a:tcPr>
                </a:tc>
                <a:tc>
                  <a:txBody>
                    <a:bodyPr/>
                    <a:lstStyle/>
                    <a:p>
                      <a:pPr>
                        <a:lnSpc>
                          <a:spcPct val="115000"/>
                        </a:lnSpc>
                        <a:defRPr sz="1800"/>
                      </a:pPr>
                      <a:r>
                        <a:rPr sz="800">
                          <a:latin typeface="Inter"/>
                          <a:ea typeface="Inter"/>
                          <a:cs typeface="Inter"/>
                          <a:sym typeface="Inter"/>
                        </a:rPr>
                        <a:t>109%</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D9EAD3"/>
                    </a:solidFill>
                  </a:tcPr>
                </a:tc>
                <a:tc>
                  <a:txBody>
                    <a:bodyPr/>
                    <a:lstStyle/>
                    <a:p>
                      <a:pPr>
                        <a:lnSpc>
                          <a:spcPct val="115000"/>
                        </a:lnSpc>
                        <a:defRPr sz="1800"/>
                      </a:pPr>
                      <a:r>
                        <a:rPr sz="800">
                          <a:latin typeface="Inter"/>
                          <a:ea typeface="Inter"/>
                          <a:cs typeface="Inter"/>
                          <a:sym typeface="Inter"/>
                        </a:rPr>
                        <a:t>101%</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107%</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D9EAD3"/>
                    </a:solidFill>
                  </a:tcPr>
                </a:tc>
                <a:tc>
                  <a:txBody>
                    <a:bodyPr/>
                    <a:lstStyle/>
                    <a:p>
                      <a:pPr>
                        <a:lnSpc>
                          <a:spcPct val="115000"/>
                        </a:lnSpc>
                        <a:defRPr sz="1800"/>
                      </a:pPr>
                      <a:r>
                        <a:rPr sz="800">
                          <a:latin typeface="Inter"/>
                          <a:ea typeface="Inter"/>
                          <a:cs typeface="Inter"/>
                          <a:sym typeface="Inter"/>
                        </a:rPr>
                        <a:t>107%</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D9EAD3"/>
                    </a:solidFill>
                  </a:tcPr>
                </a:tc>
                <a:tc>
                  <a:txBody>
                    <a:bodyPr/>
                    <a:lstStyle/>
                    <a:p>
                      <a:pPr>
                        <a:lnSpc>
                          <a:spcPct val="115000"/>
                        </a:lnSpc>
                        <a:defRPr sz="1800"/>
                      </a:pPr>
                      <a:r>
                        <a:rPr sz="800">
                          <a:latin typeface="Inter"/>
                          <a:ea typeface="Inter"/>
                          <a:cs typeface="Inter"/>
                          <a:sym typeface="Inter"/>
                        </a:rPr>
                        <a:t>107%</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D9EAD3"/>
                    </a:solidFill>
                  </a:tcPr>
                </a:tc>
                <a:tc>
                  <a:txBody>
                    <a:bodyPr/>
                    <a:lstStyle/>
                    <a:p>
                      <a:pPr>
                        <a:lnSpc>
                          <a:spcPct val="115000"/>
                        </a:lnSpc>
                        <a:defRPr sz="1800"/>
                      </a:pPr>
                      <a:r>
                        <a:rPr sz="800">
                          <a:latin typeface="Inter"/>
                          <a:ea typeface="Inter"/>
                          <a:cs typeface="Inter"/>
                          <a:sym typeface="Inter"/>
                        </a:rPr>
                        <a:t>107%</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D9EAD3"/>
                    </a:solidFill>
                  </a:tcPr>
                </a:tc>
                <a:tc>
                  <a:txBody>
                    <a:bodyPr/>
                    <a:lstStyle/>
                    <a:p>
                      <a:pPr>
                        <a:lnSpc>
                          <a:spcPct val="115000"/>
                        </a:lnSpc>
                        <a:defRPr sz="1800"/>
                      </a:pPr>
                      <a:r>
                        <a:rPr sz="800">
                          <a:latin typeface="Inter"/>
                          <a:ea typeface="Inter"/>
                          <a:cs typeface="Inter"/>
                          <a:sym typeface="Inter"/>
                        </a:rPr>
                        <a:t>108%</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D9EAD3"/>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r>
              <a:tr h="248475">
                <a:tc>
                  <a:txBody>
                    <a:bodyPr/>
                    <a:lstStyle/>
                    <a:p>
                      <a:pPr>
                        <a:lnSpc>
                          <a:spcPct val="115000"/>
                        </a:lnSpc>
                        <a:defRPr sz="1800"/>
                      </a:pPr>
                      <a:r>
                        <a:rPr b="1" sz="800">
                          <a:latin typeface="Inter"/>
                          <a:ea typeface="Inter"/>
                          <a:cs typeface="Inter"/>
                          <a:sym typeface="Inter"/>
                        </a:rPr>
                        <a:t>Feb 22</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6F6F6"/>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r>
              <a:tr h="248475">
                <a:tc>
                  <a:txBody>
                    <a:bodyPr/>
                    <a:lstStyle/>
                    <a:p>
                      <a:pPr>
                        <a:lnSpc>
                          <a:spcPct val="115000"/>
                        </a:lnSpc>
                        <a:defRPr sz="1800"/>
                      </a:pPr>
                      <a:r>
                        <a:rPr b="1" sz="800">
                          <a:latin typeface="Inter"/>
                          <a:ea typeface="Inter"/>
                          <a:cs typeface="Inter"/>
                          <a:sym typeface="Inter"/>
                        </a:rPr>
                        <a:t>Mar 22</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6F6F6"/>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64%</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64%</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64%</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64%</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64%</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r>
              <a:tr h="252650">
                <a:tc>
                  <a:txBody>
                    <a:bodyPr/>
                    <a:lstStyle/>
                    <a:p>
                      <a:pPr>
                        <a:lnSpc>
                          <a:spcPct val="115000"/>
                        </a:lnSpc>
                        <a:defRPr sz="1800"/>
                      </a:pPr>
                      <a:r>
                        <a:rPr b="1" sz="800">
                          <a:latin typeface="Inter"/>
                          <a:ea typeface="Inter"/>
                          <a:cs typeface="Inter"/>
                          <a:sym typeface="Inter"/>
                        </a:rPr>
                        <a:t>Apr 22</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6F6F6"/>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93%</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r>
              <a:tr h="248475">
                <a:tc>
                  <a:txBody>
                    <a:bodyPr/>
                    <a:lstStyle/>
                    <a:p>
                      <a:pPr>
                        <a:lnSpc>
                          <a:spcPct val="115000"/>
                        </a:lnSpc>
                        <a:defRPr sz="1800"/>
                      </a:pPr>
                      <a:r>
                        <a:rPr b="1" sz="800">
                          <a:latin typeface="Inter"/>
                          <a:ea typeface="Inter"/>
                          <a:cs typeface="Inter"/>
                          <a:sym typeface="Inter"/>
                        </a:rPr>
                        <a:t>May 22</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6F6F6"/>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r>
              <a:tr h="248475">
                <a:tc>
                  <a:txBody>
                    <a:bodyPr/>
                    <a:lstStyle/>
                    <a:p>
                      <a:pPr>
                        <a:lnSpc>
                          <a:spcPct val="115000"/>
                        </a:lnSpc>
                        <a:defRPr sz="1800"/>
                      </a:pPr>
                      <a:r>
                        <a:rPr b="1" sz="800">
                          <a:latin typeface="Inter"/>
                          <a:ea typeface="Inter"/>
                          <a:cs typeface="Inter"/>
                          <a:sym typeface="Inter"/>
                        </a:rPr>
                        <a:t>Jun 22</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6F6F6"/>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99%</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99%</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99%</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99%</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99%</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99%</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r>
              <a:tr h="188600">
                <a:tc>
                  <a:txBody>
                    <a:bodyPr/>
                    <a:lstStyle/>
                    <a:p>
                      <a:pPr>
                        <a:lnSpc>
                          <a:spcPct val="115000"/>
                        </a:lnSpc>
                        <a:defRPr sz="1800"/>
                      </a:pPr>
                      <a:r>
                        <a:rPr b="1" sz="800">
                          <a:latin typeface="Inter"/>
                          <a:ea typeface="Inter"/>
                          <a:cs typeface="Inter"/>
                          <a:sym typeface="Inter"/>
                        </a:rPr>
                        <a:t>Jul 22</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6F6F6"/>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56%</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56%</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56%</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56%</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56%</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r>
              <a:tr h="228749">
                <a:tc>
                  <a:txBody>
                    <a:bodyPr/>
                    <a:lstStyle/>
                    <a:p>
                      <a:pPr>
                        <a:lnSpc>
                          <a:spcPct val="115000"/>
                        </a:lnSpc>
                        <a:defRPr sz="1800"/>
                      </a:pPr>
                      <a:r>
                        <a:rPr b="1" sz="800">
                          <a:latin typeface="Inter"/>
                          <a:ea typeface="Inter"/>
                          <a:cs typeface="Inter"/>
                          <a:sym typeface="Inter"/>
                        </a:rPr>
                        <a:t>Aug 22</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6F6F6"/>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235%</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D9EAD3"/>
                    </a:solidFill>
                  </a:tcPr>
                </a:tc>
                <a:tc>
                  <a:txBody>
                    <a:bodyPr/>
                    <a:lstStyle/>
                    <a:p>
                      <a:pPr>
                        <a:lnSpc>
                          <a:spcPct val="115000"/>
                        </a:lnSpc>
                        <a:defRPr sz="1800"/>
                      </a:pPr>
                      <a:r>
                        <a:rPr sz="800">
                          <a:latin typeface="Inter"/>
                          <a:ea typeface="Inter"/>
                          <a:cs typeface="Inter"/>
                          <a:sym typeface="Inter"/>
                        </a:rPr>
                        <a:t>275%</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B6D7A8"/>
                    </a:solidFill>
                  </a:tcPr>
                </a:tc>
                <a:tc>
                  <a:txBody>
                    <a:bodyPr/>
                    <a:lstStyle/>
                    <a:p>
                      <a:pPr>
                        <a:lnSpc>
                          <a:spcPct val="115000"/>
                        </a:lnSpc>
                        <a:defRPr sz="1800"/>
                      </a:pPr>
                      <a:r>
                        <a:rPr sz="800">
                          <a:latin typeface="Inter"/>
                          <a:ea typeface="Inter"/>
                          <a:cs typeface="Inter"/>
                          <a:sym typeface="Inter"/>
                        </a:rPr>
                        <a:t>183%</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D9EAD3"/>
                    </a:solidFill>
                  </a:tcPr>
                </a:tc>
                <a:tc>
                  <a:txBody>
                    <a:bodyPr/>
                    <a:lstStyle/>
                    <a:p>
                      <a:pPr>
                        <a:lnSpc>
                          <a:spcPct val="115000"/>
                        </a:lnSpc>
                        <a:defRPr sz="1800"/>
                      </a:pPr>
                      <a:r>
                        <a:rPr sz="800">
                          <a:latin typeface="Inter"/>
                          <a:ea typeface="Inter"/>
                          <a:cs typeface="Inter"/>
                          <a:sym typeface="Inter"/>
                        </a:rPr>
                        <a:t>103%</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r>
              <a:tr h="188600">
                <a:tc>
                  <a:txBody>
                    <a:bodyPr/>
                    <a:lstStyle/>
                    <a:p>
                      <a:pPr>
                        <a:lnSpc>
                          <a:spcPct val="115000"/>
                        </a:lnSpc>
                        <a:defRPr sz="1800"/>
                      </a:pPr>
                      <a:r>
                        <a:rPr b="1" sz="800">
                          <a:latin typeface="Inter"/>
                          <a:ea typeface="Inter"/>
                          <a:cs typeface="Inter"/>
                          <a:sym typeface="Inter"/>
                        </a:rPr>
                        <a:t>Sep 22</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6F6F6"/>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83%</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r>
              <a:tr h="165275">
                <a:tc>
                  <a:txBody>
                    <a:bodyPr/>
                    <a:lstStyle/>
                    <a:p>
                      <a:pPr>
                        <a:lnSpc>
                          <a:spcPct val="115000"/>
                        </a:lnSpc>
                        <a:defRPr sz="1800"/>
                      </a:pPr>
                      <a:r>
                        <a:rPr b="1" sz="800">
                          <a:latin typeface="Inter"/>
                          <a:ea typeface="Inter"/>
                          <a:cs typeface="Inter"/>
                          <a:sym typeface="Inter"/>
                        </a:rPr>
                        <a:t>Oct 22</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6F6F6"/>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64%</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37%</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r>
              <a:tr h="172350">
                <a:tc>
                  <a:txBody>
                    <a:bodyPr/>
                    <a:lstStyle/>
                    <a:p>
                      <a:pPr>
                        <a:lnSpc>
                          <a:spcPct val="115000"/>
                        </a:lnSpc>
                        <a:defRPr sz="1800"/>
                      </a:pPr>
                      <a:r>
                        <a:rPr b="1" sz="800">
                          <a:latin typeface="Inter"/>
                          <a:ea typeface="Inter"/>
                          <a:cs typeface="Inter"/>
                          <a:sym typeface="Inter"/>
                        </a:rPr>
                        <a:t>Nov 22</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6F6F6"/>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13%</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EA9999"/>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r>
              <a:tr h="158250">
                <a:tc>
                  <a:txBody>
                    <a:bodyPr/>
                    <a:lstStyle/>
                    <a:p>
                      <a:pPr>
                        <a:lnSpc>
                          <a:spcPct val="115000"/>
                        </a:lnSpc>
                        <a:defRPr sz="1800"/>
                      </a:pPr>
                      <a:r>
                        <a:rPr b="1" sz="800">
                          <a:latin typeface="Inter"/>
                          <a:ea typeface="Inter"/>
                          <a:cs typeface="Inter"/>
                          <a:sym typeface="Inter"/>
                        </a:rPr>
                        <a:t>Dec 22</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6F6F6"/>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gn="l">
                        <a:defRPr sz="1400"/>
                      </a:pP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r>
              <a:tr h="243225">
                <a:tc>
                  <a:txBody>
                    <a:bodyPr/>
                    <a:lstStyle/>
                    <a:p>
                      <a:pPr algn="l">
                        <a:lnSpc>
                          <a:spcPct val="115000"/>
                        </a:lnSpc>
                        <a:defRPr sz="1800"/>
                      </a:pPr>
                      <a:r>
                        <a:rPr b="1" sz="600">
                          <a:latin typeface="Inter"/>
                          <a:ea typeface="Inter"/>
                          <a:cs typeface="Inter"/>
                          <a:sym typeface="Inter"/>
                        </a:rPr>
                        <a:t>Avg $ Retention</a:t>
                      </a:r>
                    </a:p>
                  </a:txBody>
                  <a:tcPr marL="19050" marR="19050" marT="19050" marB="19050" anchor="ctr" anchorCtr="0" horzOverflow="overflow">
                    <a:lnL>
                      <a:solidFill>
                        <a:srgbClr val="D9D9D9"/>
                      </a:solidFill>
                    </a:lnL>
                    <a:lnR>
                      <a:solidFill>
                        <a:srgbClr val="D9D9D9"/>
                      </a:solidFill>
                    </a:lnR>
                    <a:lnT>
                      <a:solidFill>
                        <a:srgbClr val="D9D9D9"/>
                      </a:solidFill>
                    </a:lnT>
                    <a:lnB>
                      <a:solidFill>
                        <a:srgbClr val="D9D9D9"/>
                      </a:solidFill>
                    </a:lnB>
                    <a:solidFill>
                      <a:srgbClr val="F6F6F6"/>
                    </a:solidFill>
                  </a:tcPr>
                </a:tc>
                <a:tc>
                  <a:txBody>
                    <a:bodyPr/>
                    <a:lstStyle/>
                    <a:p>
                      <a:pPr>
                        <a:lnSpc>
                          <a:spcPct val="115000"/>
                        </a:lnSpc>
                        <a:defRPr sz="1800"/>
                      </a:pPr>
                      <a:r>
                        <a:rPr sz="800">
                          <a:latin typeface="Inter"/>
                          <a:ea typeface="Inter"/>
                          <a:cs typeface="Inter"/>
                          <a:sym typeface="Inter"/>
                        </a:rPr>
                        <a:t>100%</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FFFFF"/>
                    </a:solidFill>
                  </a:tcPr>
                </a:tc>
                <a:tc>
                  <a:txBody>
                    <a:bodyPr/>
                    <a:lstStyle/>
                    <a:p>
                      <a:pPr>
                        <a:lnSpc>
                          <a:spcPct val="115000"/>
                        </a:lnSpc>
                        <a:defRPr sz="1800"/>
                      </a:pPr>
                      <a:r>
                        <a:rPr sz="800">
                          <a:latin typeface="Inter"/>
                          <a:ea typeface="Inter"/>
                          <a:cs typeface="Inter"/>
                          <a:sym typeface="Inter"/>
                        </a:rPr>
                        <a:t>92%</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91%</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89%</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89%</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88%</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88%</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88%</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88%</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88%</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89%</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88%</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c>
                  <a:txBody>
                    <a:bodyPr/>
                    <a:lstStyle/>
                    <a:p>
                      <a:pPr>
                        <a:lnSpc>
                          <a:spcPct val="115000"/>
                        </a:lnSpc>
                        <a:defRPr sz="1800"/>
                      </a:pPr>
                      <a:r>
                        <a:rPr sz="800">
                          <a:latin typeface="Inter"/>
                          <a:ea typeface="Inter"/>
                          <a:cs typeface="Inter"/>
                          <a:sym typeface="Inter"/>
                        </a:rPr>
                        <a:t>86%</a:t>
                      </a:r>
                    </a:p>
                  </a:txBody>
                  <a:tcPr marL="19050" marR="19050" marT="19050" marB="19050" anchor="b" anchorCtr="0" horzOverflow="overflow">
                    <a:lnL>
                      <a:solidFill>
                        <a:srgbClr val="D9D9D9"/>
                      </a:solidFill>
                    </a:lnL>
                    <a:lnR>
                      <a:solidFill>
                        <a:srgbClr val="D9D9D9"/>
                      </a:solidFill>
                    </a:lnR>
                    <a:lnT>
                      <a:solidFill>
                        <a:srgbClr val="D9D9D9"/>
                      </a:solidFill>
                    </a:lnT>
                    <a:lnB>
                      <a:solidFill>
                        <a:srgbClr val="D9D9D9"/>
                      </a:solidFill>
                    </a:lnB>
                    <a:solidFill>
                      <a:srgbClr val="F4CCCC"/>
                    </a:solidFill>
                  </a:tcPr>
                </a:tc>
              </a:tr>
            </a:tbl>
          </a:graphicData>
        </a:graphic>
      </p:graphicFrame>
      <p:sp>
        <p:nvSpPr>
          <p:cNvPr id="654" name="Google Shape;450;p64"/>
          <p:cNvSpPr txBox="1"/>
          <p:nvPr/>
        </p:nvSpPr>
        <p:spPr>
          <a:xfrm>
            <a:off x="457200" y="491624"/>
            <a:ext cx="8435100" cy="46664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lnSpc>
                <a:spcPct val="115000"/>
              </a:lnSpc>
              <a:defRPr b="1" sz="2000">
                <a:solidFill>
                  <a:srgbClr val="1F1F24"/>
                </a:solidFill>
              </a:defRPr>
            </a:lvl1pPr>
          </a:lstStyle>
          <a:p>
            <a:pPr/>
            <a:r>
              <a:t>Cohorted Retention</a:t>
            </a:r>
          </a:p>
        </p:txBody>
      </p:sp>
      <p:sp>
        <p:nvSpPr>
          <p:cNvPr id="655" name="Google Shape;451;p64"/>
          <p:cNvSpPr txBox="1"/>
          <p:nvPr/>
        </p:nvSpPr>
        <p:spPr>
          <a:xfrm>
            <a:off x="381438" y="65824"/>
            <a:ext cx="8435100" cy="268843"/>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indent="457200" algn="r">
              <a:lnSpc>
                <a:spcPct val="115000"/>
              </a:lnSpc>
              <a:defRPr b="1" sz="700">
                <a:solidFill>
                  <a:srgbClr val="3F3F3F"/>
                </a:solidFill>
              </a:defRPr>
            </a:lvl1pPr>
          </a:lstStyle>
          <a:p>
            <a:pPr/>
            <a:r>
              <a:t>01. CEO UPDATES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0" tIns="0" rIns="0" bIns="0"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